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1" r:id="rId1"/>
    <p:sldMasterId id="2147483708" r:id="rId2"/>
  </p:sldMasterIdLst>
  <p:notesMasterIdLst>
    <p:notesMasterId r:id="rId14"/>
  </p:notesMasterIdLst>
  <p:handoutMasterIdLst>
    <p:handoutMasterId r:id="rId15"/>
  </p:handoutMasterIdLst>
  <p:sldIdLst>
    <p:sldId id="298" r:id="rId3"/>
    <p:sldId id="291" r:id="rId4"/>
    <p:sldId id="1976" r:id="rId5"/>
    <p:sldId id="1978" r:id="rId6"/>
    <p:sldId id="4203" r:id="rId7"/>
    <p:sldId id="4204" r:id="rId8"/>
    <p:sldId id="4205" r:id="rId9"/>
    <p:sldId id="1983" r:id="rId10"/>
    <p:sldId id="1977" r:id="rId11"/>
    <p:sldId id="1999" r:id="rId12"/>
    <p:sldId id="200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737"/>
    <a:srgbClr val="626265"/>
    <a:srgbClr val="005399"/>
    <a:srgbClr val="005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319"/>
    <p:restoredTop sz="72604" autoAdjust="0"/>
  </p:normalViewPr>
  <p:slideViewPr>
    <p:cSldViewPr snapToGrid="0" snapToObjects="1" showGuides="1">
      <p:cViewPr varScale="1">
        <p:scale>
          <a:sx n="66" d="100"/>
          <a:sy n="66" d="100"/>
        </p:scale>
        <p:origin x="66" y="354"/>
      </p:cViewPr>
      <p:guideLst>
        <p:guide orient="horz" pos="2160"/>
        <p:guide pos="3840"/>
      </p:guideLst>
    </p:cSldViewPr>
  </p:slideViewPr>
  <p:notesTextViewPr>
    <p:cViewPr>
      <p:scale>
        <a:sx n="1" d="1"/>
        <a:sy n="1" d="1"/>
      </p:scale>
      <p:origin x="0" y="0"/>
    </p:cViewPr>
  </p:notesTextViewPr>
  <p:notesViewPr>
    <p:cSldViewPr snapToGrid="0" snapToObjects="1" showGuides="1">
      <p:cViewPr varScale="1">
        <p:scale>
          <a:sx n="110" d="100"/>
          <a:sy n="110" d="100"/>
        </p:scale>
        <p:origin x="4800"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47A368-BF17-A84F-B2CD-01DD479AD42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E0FB81D-9C65-894D-9972-25D49AEFE88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A47C4E-2C85-0345-ADC7-5C7923F6E31B}" type="datetimeFigureOut">
              <a:rPr lang="en-US" smtClean="0"/>
              <a:t>2/24/2021</a:t>
            </a:fld>
            <a:endParaRPr lang="en-US"/>
          </a:p>
        </p:txBody>
      </p:sp>
      <p:sp>
        <p:nvSpPr>
          <p:cNvPr id="4" name="Footer Placeholder 3">
            <a:extLst>
              <a:ext uri="{FF2B5EF4-FFF2-40B4-BE49-F238E27FC236}">
                <a16:creationId xmlns:a16="http://schemas.microsoft.com/office/drawing/2014/main" id="{015E0E5B-1630-BB48-8042-3B8E7840F7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BD72D94-D05A-9C4B-A167-C019DB9BB05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8133555-831E-ED48-B9F0-003057ECD7F8}" type="slidenum">
              <a:rPr lang="en-US" smtClean="0"/>
              <a:t>‹#›</a:t>
            </a:fld>
            <a:endParaRPr lang="en-US"/>
          </a:p>
        </p:txBody>
      </p:sp>
    </p:spTree>
    <p:extLst>
      <p:ext uri="{BB962C8B-B14F-4D97-AF65-F5344CB8AC3E}">
        <p14:creationId xmlns:p14="http://schemas.microsoft.com/office/powerpoint/2010/main" val="7599175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AAB9A5-3EF0-2E43-82BE-2E1968EBFE43}" type="datetimeFigureOut">
              <a:rPr lang="en-US" smtClean="0"/>
              <a:t>2/24/2021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9289F7-7B6B-214C-B188-6D0A078C1A05}" type="slidenum">
              <a:rPr lang="en-US" smtClean="0"/>
              <a:t>‹#›</a:t>
            </a:fld>
            <a:endParaRPr lang="en-US"/>
          </a:p>
        </p:txBody>
      </p:sp>
    </p:spTree>
    <p:extLst>
      <p:ext uri="{BB962C8B-B14F-4D97-AF65-F5344CB8AC3E}">
        <p14:creationId xmlns:p14="http://schemas.microsoft.com/office/powerpoint/2010/main" val="1948589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Michael</a:t>
            </a:r>
          </a:p>
        </p:txBody>
      </p:sp>
      <p:sp>
        <p:nvSpPr>
          <p:cNvPr id="4" name="Slide Number Placeholder 3"/>
          <p:cNvSpPr>
            <a:spLocks noGrp="1"/>
          </p:cNvSpPr>
          <p:nvPr>
            <p:ph type="sldNum" sz="quarter" idx="5"/>
          </p:nvPr>
        </p:nvSpPr>
        <p:spPr/>
        <p:txBody>
          <a:bodyPr/>
          <a:lstStyle/>
          <a:p>
            <a:fld id="{DD9289F7-7B6B-214C-B188-6D0A078C1A05}" type="slidenum">
              <a:rPr lang="en-US" smtClean="0"/>
              <a:t>3</a:t>
            </a:fld>
            <a:endParaRPr lang="en-US" dirty="0"/>
          </a:p>
        </p:txBody>
      </p:sp>
    </p:spTree>
    <p:extLst>
      <p:ext uri="{BB962C8B-B14F-4D97-AF65-F5344CB8AC3E}">
        <p14:creationId xmlns:p14="http://schemas.microsoft.com/office/powerpoint/2010/main" val="2410589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Michael</a:t>
            </a:r>
          </a:p>
          <a:p>
            <a:endParaRPr lang="en-US" dirty="0"/>
          </a:p>
          <a:p>
            <a:r>
              <a:rPr lang="en-US" dirty="0"/>
              <a:t>*I will now turn things over to Josh Shaw.</a:t>
            </a:r>
          </a:p>
        </p:txBody>
      </p:sp>
      <p:sp>
        <p:nvSpPr>
          <p:cNvPr id="4" name="Slide Number Placeholder 3"/>
          <p:cNvSpPr>
            <a:spLocks noGrp="1"/>
          </p:cNvSpPr>
          <p:nvPr>
            <p:ph type="sldNum" sz="quarter" idx="5"/>
          </p:nvPr>
        </p:nvSpPr>
        <p:spPr/>
        <p:txBody>
          <a:bodyPr/>
          <a:lstStyle/>
          <a:p>
            <a:fld id="{DD9289F7-7B6B-214C-B188-6D0A078C1A05}" type="slidenum">
              <a:rPr lang="en-US" smtClean="0"/>
              <a:t>4</a:t>
            </a:fld>
            <a:endParaRPr lang="en-US" dirty="0"/>
          </a:p>
        </p:txBody>
      </p:sp>
    </p:spTree>
    <p:extLst>
      <p:ext uri="{BB962C8B-B14F-4D97-AF65-F5344CB8AC3E}">
        <p14:creationId xmlns:p14="http://schemas.microsoft.com/office/powerpoint/2010/main" val="1857766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Mary Buchanan, senior research associate at </a:t>
            </a:r>
            <a:r>
              <a:rPr lang="en-US" dirty="0" err="1"/>
              <a:t>TransitCenter</a:t>
            </a:r>
            <a:endParaRPr lang="en-US" dirty="0"/>
          </a:p>
          <a:p>
            <a:endParaRPr lang="en-US" dirty="0"/>
          </a:p>
          <a:p>
            <a:r>
              <a:rPr lang="en-US" dirty="0"/>
              <a:t>At </a:t>
            </a:r>
            <a:r>
              <a:rPr lang="en-US" dirty="0" err="1"/>
              <a:t>TransitCenter</a:t>
            </a:r>
            <a:r>
              <a:rPr lang="en-US" dirty="0"/>
              <a:t>, she explores rider-focused practices and measures that make transit more equitable and more functional in U.S. cities. In this role, Mary is developing recommendations for transit agencies to advance equitable systems, beyond federal regulations. Some of her other work includes using real-time data to advocate for better service and evaluating programs to improve bus stops. Mary holds a B.A. in Economics from Rice University and a Masters in City and Regional Planning from Rutgers University.</a:t>
            </a:r>
          </a:p>
        </p:txBody>
      </p:sp>
      <p:sp>
        <p:nvSpPr>
          <p:cNvPr id="4" name="Slide Number Placeholder 3"/>
          <p:cNvSpPr>
            <a:spLocks noGrp="1"/>
          </p:cNvSpPr>
          <p:nvPr>
            <p:ph type="sldNum" sz="quarter" idx="5"/>
          </p:nvPr>
        </p:nvSpPr>
        <p:spPr/>
        <p:txBody>
          <a:bodyPr/>
          <a:lstStyle/>
          <a:p>
            <a:pPr defTabSz="948507">
              <a:defRPr/>
            </a:pPr>
            <a:fld id="{DD9289F7-7B6B-214C-B188-6D0A078C1A05}" type="slidenum">
              <a:rPr lang="en-US">
                <a:solidFill>
                  <a:prstClr val="black"/>
                </a:solidFill>
                <a:latin typeface="Calibri" panose="020F0502020204030204"/>
              </a:rPr>
              <a:pPr defTabSz="948507">
                <a:defRPr/>
              </a:pPr>
              <a:t>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255221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Tim’s Bio</a:t>
            </a:r>
          </a:p>
          <a:p>
            <a:r>
              <a:rPr lang="en-US" dirty="0"/>
              <a:t>Tim Chan has 22 years of planning experience.  He has a Bachelors in Rhetoric at UC Berkeley and a Masters in Urban Planning at UCLA.  He is currently the Group Manager of Station Area Planning at BART where his team leads and supports the District’s policies, programs and projects in the areas of land use/TOD, multi-modal access, station modernization, placemaking/urban design, customer experience and sustainability.  He also leads the District’s Quality of Life/Homeless Programs where he develops strategies, partnerships, and initiatives to address customer concerns while also helping those experiencing homelessness in the BART system find services.</a:t>
            </a:r>
          </a:p>
          <a:p>
            <a:endParaRPr lang="en-US" dirty="0"/>
          </a:p>
        </p:txBody>
      </p:sp>
      <p:sp>
        <p:nvSpPr>
          <p:cNvPr id="4" name="Slide Number Placeholder 3"/>
          <p:cNvSpPr>
            <a:spLocks noGrp="1"/>
          </p:cNvSpPr>
          <p:nvPr>
            <p:ph type="sldNum" sz="quarter" idx="5"/>
          </p:nvPr>
        </p:nvSpPr>
        <p:spPr/>
        <p:txBody>
          <a:bodyPr/>
          <a:lstStyle/>
          <a:p>
            <a:pPr defTabSz="948507">
              <a:defRPr/>
            </a:pPr>
            <a:fld id="{DD9289F7-7B6B-214C-B188-6D0A078C1A05}" type="slidenum">
              <a:rPr lang="en-US">
                <a:solidFill>
                  <a:prstClr val="black"/>
                </a:solidFill>
                <a:latin typeface="Calibri" panose="020F0502020204030204"/>
              </a:rPr>
              <a:pPr defTabSz="948507">
                <a:defRPr/>
              </a:pPr>
              <a:t>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00381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 Shaffer </a:t>
            </a:r>
          </a:p>
          <a:p>
            <a:endParaRPr lang="en-US" dirty="0"/>
          </a:p>
        </p:txBody>
      </p:sp>
      <p:sp>
        <p:nvSpPr>
          <p:cNvPr id="4" name="Slide Number Placeholder 3"/>
          <p:cNvSpPr>
            <a:spLocks noGrp="1"/>
          </p:cNvSpPr>
          <p:nvPr>
            <p:ph type="sldNum" sz="quarter" idx="5"/>
          </p:nvPr>
        </p:nvSpPr>
        <p:spPr/>
        <p:txBody>
          <a:bodyPr/>
          <a:lstStyle/>
          <a:p>
            <a:pPr defTabSz="948507">
              <a:defRPr/>
            </a:pPr>
            <a:fld id="{DD9289F7-7B6B-214C-B188-6D0A078C1A05}" type="slidenum">
              <a:rPr lang="en-US">
                <a:solidFill>
                  <a:prstClr val="black"/>
                </a:solidFill>
                <a:latin typeface="Calibri" panose="020F0502020204030204"/>
              </a:rPr>
              <a:pPr defTabSz="948507">
                <a:defRPr/>
              </a:pPr>
              <a:t>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141265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Michael</a:t>
            </a:r>
          </a:p>
          <a:p>
            <a:endParaRPr lang="en-US" dirty="0"/>
          </a:p>
          <a:p>
            <a:r>
              <a:rPr lang="en-US" dirty="0"/>
              <a:t>*I will now turn things over to Josh Shaw.</a:t>
            </a:r>
          </a:p>
        </p:txBody>
      </p:sp>
      <p:sp>
        <p:nvSpPr>
          <p:cNvPr id="4" name="Slide Number Placeholder 3"/>
          <p:cNvSpPr>
            <a:spLocks noGrp="1"/>
          </p:cNvSpPr>
          <p:nvPr>
            <p:ph type="sldNum" sz="quarter" idx="5"/>
          </p:nvPr>
        </p:nvSpPr>
        <p:spPr/>
        <p:txBody>
          <a:bodyPr/>
          <a:lstStyle/>
          <a:p>
            <a:fld id="{DD9289F7-7B6B-214C-B188-6D0A078C1A05}" type="slidenum">
              <a:rPr lang="en-US" smtClean="0"/>
              <a:t>9</a:t>
            </a:fld>
            <a:endParaRPr lang="en-US" dirty="0"/>
          </a:p>
        </p:txBody>
      </p:sp>
    </p:spTree>
    <p:extLst>
      <p:ext uri="{BB962C8B-B14F-4D97-AF65-F5344CB8AC3E}">
        <p14:creationId xmlns:p14="http://schemas.microsoft.com/office/powerpoint/2010/main" val="11407204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BED2E73-626C-CD43-B000-FEEA761FA777}"/>
              </a:ext>
            </a:extLst>
          </p:cNvPr>
          <p:cNvSpPr/>
          <p:nvPr userDrawn="1"/>
        </p:nvSpPr>
        <p:spPr>
          <a:xfrm>
            <a:off x="0" y="609948"/>
            <a:ext cx="12192000" cy="5638104"/>
          </a:xfrm>
          <a:prstGeom prst="rect">
            <a:avLst/>
          </a:prstGeom>
          <a:gradFill>
            <a:gsLst>
              <a:gs pos="0">
                <a:schemeClr val="accent2"/>
              </a:gs>
              <a:gs pos="99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51C06838-5AF8-954F-8320-784E4D936540}"/>
              </a:ext>
            </a:extLst>
          </p:cNvPr>
          <p:cNvSpPr>
            <a:spLocks noGrp="1"/>
          </p:cNvSpPr>
          <p:nvPr>
            <p:ph type="ctrTitle" hasCustomPrompt="1"/>
          </p:nvPr>
        </p:nvSpPr>
        <p:spPr>
          <a:xfrm>
            <a:off x="487680" y="3029384"/>
            <a:ext cx="9032101" cy="1630324"/>
          </a:xfrm>
        </p:spPr>
        <p:txBody>
          <a:bodyPr anchor="b">
            <a:normAutofit/>
          </a:bodyPr>
          <a:lstStyle>
            <a:lvl1pPr algn="l">
              <a:defRPr sz="5400">
                <a:solidFill>
                  <a:schemeClr val="bg2"/>
                </a:solidFill>
              </a:defRPr>
            </a:lvl1pPr>
          </a:lstStyle>
          <a:p>
            <a:r>
              <a:rPr lang="en-US" dirty="0"/>
              <a:t>Click to Edit Master </a:t>
            </a:r>
            <a:br>
              <a:rPr lang="en-US" dirty="0"/>
            </a:br>
            <a:r>
              <a:rPr lang="en-US" dirty="0"/>
              <a:t>Title Style</a:t>
            </a:r>
          </a:p>
        </p:txBody>
      </p:sp>
      <p:sp>
        <p:nvSpPr>
          <p:cNvPr id="13" name="Subtitle 2">
            <a:extLst>
              <a:ext uri="{FF2B5EF4-FFF2-40B4-BE49-F238E27FC236}">
                <a16:creationId xmlns:a16="http://schemas.microsoft.com/office/drawing/2014/main" id="{B455875A-2774-C64F-8085-C6998238A96A}"/>
              </a:ext>
            </a:extLst>
          </p:cNvPr>
          <p:cNvSpPr>
            <a:spLocks noGrp="1"/>
          </p:cNvSpPr>
          <p:nvPr>
            <p:ph type="subTitle" idx="1"/>
          </p:nvPr>
        </p:nvSpPr>
        <p:spPr>
          <a:xfrm>
            <a:off x="487679" y="4916568"/>
            <a:ext cx="9032101" cy="877046"/>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5" descr="A picture containing drawing&#10;&#10;Description automatically generated">
            <a:extLst>
              <a:ext uri="{FF2B5EF4-FFF2-40B4-BE49-F238E27FC236}">
                <a16:creationId xmlns:a16="http://schemas.microsoft.com/office/drawing/2014/main" id="{6FC3DB9E-9D71-8941-BBD5-043BC2BE1E58}"/>
              </a:ext>
            </a:extLst>
          </p:cNvPr>
          <p:cNvPicPr>
            <a:picLocks noChangeAspect="1"/>
          </p:cNvPicPr>
          <p:nvPr userDrawn="1"/>
        </p:nvPicPr>
        <p:blipFill>
          <a:blip r:embed="rId2"/>
          <a:stretch>
            <a:fillRect/>
          </a:stretch>
        </p:blipFill>
        <p:spPr>
          <a:xfrm>
            <a:off x="7069093" y="1270866"/>
            <a:ext cx="4504914" cy="959380"/>
          </a:xfrm>
          <a:prstGeom prst="rect">
            <a:avLst/>
          </a:prstGeom>
        </p:spPr>
      </p:pic>
    </p:spTree>
    <p:extLst>
      <p:ext uri="{BB962C8B-B14F-4D97-AF65-F5344CB8AC3E}">
        <p14:creationId xmlns:p14="http://schemas.microsoft.com/office/powerpoint/2010/main" val="3545509904"/>
      </p:ext>
    </p:extLst>
  </p:cSld>
  <p:clrMapOvr>
    <a:masterClrMapping/>
  </p:clrMapOvr>
  <p:extLst>
    <p:ext uri="{DCECCB84-F9BA-43D5-87BE-67443E8EF086}">
      <p15:sldGuideLst xmlns:p15="http://schemas.microsoft.com/office/powerpoint/2012/main">
        <p15:guide id="1" orient="horz" pos="2160">
          <p15:clr>
            <a:srgbClr val="FBAE40"/>
          </p15:clr>
        </p15:guide>
        <p15:guide id="2" pos="7296">
          <p15:clr>
            <a:srgbClr val="FBAE40"/>
          </p15:clr>
        </p15:guide>
        <p15:guide id="3" pos="38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EXT_Content Slide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792AE1-A52D-B84C-BE44-E318B1F593B2}"/>
              </a:ext>
            </a:extLst>
          </p:cNvPr>
          <p:cNvSpPr/>
          <p:nvPr userDrawn="1"/>
        </p:nvSpPr>
        <p:spPr>
          <a:xfrm flipV="1">
            <a:off x="0" y="1"/>
            <a:ext cx="12192000" cy="1231858"/>
          </a:xfrm>
          <a:prstGeom prst="rect">
            <a:avLst/>
          </a:prstGeom>
          <a:gradFill>
            <a:gsLst>
              <a:gs pos="0">
                <a:schemeClr val="accent2"/>
              </a:gs>
              <a:gs pos="99000">
                <a:schemeClr val="tx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5A9557-83B5-F344-BE8E-BD8E641EA64E}"/>
              </a:ext>
            </a:extLst>
          </p:cNvPr>
          <p:cNvSpPr>
            <a:spLocks noGrp="1"/>
          </p:cNvSpPr>
          <p:nvPr>
            <p:ph type="title"/>
          </p:nvPr>
        </p:nvSpPr>
        <p:spPr>
          <a:xfrm>
            <a:off x="493816" y="362610"/>
            <a:ext cx="10515600" cy="644566"/>
          </a:xfrm>
        </p:spPr>
        <p:txBody>
          <a:bodyPr>
            <a:noAutofit/>
          </a:bodyPr>
          <a:lstStyle>
            <a:lvl1pPr>
              <a:defRPr sz="3600">
                <a:solidFill>
                  <a:schemeClr val="bg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2D96E70-03FF-5F48-8DE3-617897683B7F}"/>
              </a:ext>
            </a:extLst>
          </p:cNvPr>
          <p:cNvSpPr>
            <a:spLocks noGrp="1"/>
          </p:cNvSpPr>
          <p:nvPr>
            <p:ph idx="1"/>
          </p:nvPr>
        </p:nvSpPr>
        <p:spPr>
          <a:xfrm>
            <a:off x="493816" y="1465242"/>
            <a:ext cx="10515600" cy="3518271"/>
          </a:xfrm>
        </p:spPr>
        <p:txBody>
          <a:bodyPr/>
          <a:lstStyle>
            <a:lvl1pPr>
              <a:spcBef>
                <a:spcPts val="1600"/>
              </a:spcBef>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7" name="Slide Number Placeholder 5">
            <a:extLst>
              <a:ext uri="{FF2B5EF4-FFF2-40B4-BE49-F238E27FC236}">
                <a16:creationId xmlns:a16="http://schemas.microsoft.com/office/drawing/2014/main" id="{7E22ADCA-8620-9A40-8544-556E1C9E64BC}"/>
              </a:ext>
            </a:extLst>
          </p:cNvPr>
          <p:cNvSpPr>
            <a:spLocks noGrp="1"/>
          </p:cNvSpPr>
          <p:nvPr>
            <p:ph type="sldNum" sz="quarter" idx="4"/>
          </p:nvPr>
        </p:nvSpPr>
        <p:spPr>
          <a:xfrm>
            <a:off x="8936318" y="6356350"/>
            <a:ext cx="2743200" cy="365125"/>
          </a:xfrm>
          <a:prstGeom prst="rect">
            <a:avLst/>
          </a:prstGeom>
        </p:spPr>
        <p:txBody>
          <a:bodyPr vert="horz" lIns="91440" tIns="45720" rIns="91440" bIns="45720" rtlCol="0" anchor="ctr"/>
          <a:lstStyle>
            <a:lvl1pPr algn="r">
              <a:defRPr sz="1000">
                <a:solidFill>
                  <a:srgbClr val="626265"/>
                </a:solidFill>
              </a:defRPr>
            </a:lvl1pPr>
          </a:lstStyle>
          <a:p>
            <a:fld id="{C3DA044F-86AA-3546-A3AC-7350D9580F11}" type="slidenum">
              <a:rPr lang="en-US" smtClean="0"/>
              <a:pPr/>
              <a:t>‹#›</a:t>
            </a:fld>
            <a:endParaRPr lang="en-US"/>
          </a:p>
        </p:txBody>
      </p:sp>
      <p:pic>
        <p:nvPicPr>
          <p:cNvPr id="9" name="Content Placeholder 10">
            <a:extLst>
              <a:ext uri="{FF2B5EF4-FFF2-40B4-BE49-F238E27FC236}">
                <a16:creationId xmlns:a16="http://schemas.microsoft.com/office/drawing/2014/main" id="{7DA958DB-51DB-0E42-817E-A8DA4293DAC3}"/>
              </a:ext>
            </a:extLst>
          </p:cNvPr>
          <p:cNvPicPr>
            <a:picLocks noChangeAspect="1"/>
          </p:cNvPicPr>
          <p:nvPr userDrawn="1"/>
        </p:nvPicPr>
        <p:blipFill>
          <a:blip r:embed="rId2"/>
          <a:srcRect/>
          <a:stretch/>
        </p:blipFill>
        <p:spPr>
          <a:xfrm>
            <a:off x="9093759" y="272328"/>
            <a:ext cx="2763084" cy="588434"/>
          </a:xfrm>
          <a:prstGeom prst="rect">
            <a:avLst/>
          </a:prstGeom>
        </p:spPr>
      </p:pic>
    </p:spTree>
    <p:extLst>
      <p:ext uri="{BB962C8B-B14F-4D97-AF65-F5344CB8AC3E}">
        <p14:creationId xmlns:p14="http://schemas.microsoft.com/office/powerpoint/2010/main" val="128881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XT_Content Slide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6C7C4E1-6B68-2D42-B788-7D02E4C685B2}"/>
              </a:ext>
            </a:extLst>
          </p:cNvPr>
          <p:cNvSpPr/>
          <p:nvPr userDrawn="1"/>
        </p:nvSpPr>
        <p:spPr>
          <a:xfrm>
            <a:off x="8442960" y="0"/>
            <a:ext cx="3749040" cy="6857999"/>
          </a:xfrm>
          <a:prstGeom prst="rect">
            <a:avLst/>
          </a:prstGeom>
          <a:gradFill>
            <a:gsLst>
              <a:gs pos="0">
                <a:schemeClr val="accent2"/>
              </a:gs>
              <a:gs pos="98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2D96E70-03FF-5F48-8DE3-617897683B7F}"/>
              </a:ext>
            </a:extLst>
          </p:cNvPr>
          <p:cNvSpPr>
            <a:spLocks noGrp="1"/>
          </p:cNvSpPr>
          <p:nvPr>
            <p:ph idx="1"/>
          </p:nvPr>
        </p:nvSpPr>
        <p:spPr>
          <a:xfrm>
            <a:off x="493816" y="1465242"/>
            <a:ext cx="5158839" cy="3518271"/>
          </a:xfrm>
        </p:spPr>
        <p:txBody>
          <a:bodyPr/>
          <a:lstStyle>
            <a:lvl1pPr>
              <a:spcBef>
                <a:spcPts val="1600"/>
              </a:spcBef>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10" name="Rectangle 9">
            <a:extLst>
              <a:ext uri="{FF2B5EF4-FFF2-40B4-BE49-F238E27FC236}">
                <a16:creationId xmlns:a16="http://schemas.microsoft.com/office/drawing/2014/main" id="{D1C00E4D-D9F6-2C42-A267-50A0EBA9308A}"/>
              </a:ext>
            </a:extLst>
          </p:cNvPr>
          <p:cNvSpPr/>
          <p:nvPr userDrawn="1"/>
        </p:nvSpPr>
        <p:spPr>
          <a:xfrm>
            <a:off x="838200" y="5946865"/>
            <a:ext cx="2701504" cy="780290"/>
          </a:xfrm>
          <a:prstGeom prst="rect">
            <a:avLst/>
          </a:prstGeom>
          <a:blipFill>
            <a:blip r:embed="rId2"/>
            <a:srcRect/>
            <a:stretch>
              <a:fillRect t="4445" b="4445"/>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b="1" dirty="0">
              <a:latin typeface="Arial"/>
              <a:cs typeface="Arial"/>
            </a:endParaRPr>
          </a:p>
        </p:txBody>
      </p:sp>
      <p:sp>
        <p:nvSpPr>
          <p:cNvPr id="12" name="Slide Number Placeholder 5">
            <a:extLst>
              <a:ext uri="{FF2B5EF4-FFF2-40B4-BE49-F238E27FC236}">
                <a16:creationId xmlns:a16="http://schemas.microsoft.com/office/drawing/2014/main" id="{286A510C-2702-A645-AA85-B8DF57D7371C}"/>
              </a:ext>
            </a:extLst>
          </p:cNvPr>
          <p:cNvSpPr>
            <a:spLocks noGrp="1"/>
          </p:cNvSpPr>
          <p:nvPr>
            <p:ph type="sldNum" sz="quarter" idx="4"/>
          </p:nvPr>
        </p:nvSpPr>
        <p:spPr>
          <a:xfrm>
            <a:off x="8936318" y="6356350"/>
            <a:ext cx="2743200" cy="365125"/>
          </a:xfrm>
          <a:prstGeom prst="rect">
            <a:avLst/>
          </a:prstGeom>
        </p:spPr>
        <p:txBody>
          <a:bodyPr vert="horz" lIns="91440" tIns="45720" rIns="91440" bIns="45720" rtlCol="0" anchor="ctr"/>
          <a:lstStyle>
            <a:lvl1pPr algn="r">
              <a:defRPr sz="1000">
                <a:solidFill>
                  <a:schemeClr val="bg1"/>
                </a:solidFill>
              </a:defRPr>
            </a:lvl1pPr>
          </a:lstStyle>
          <a:p>
            <a:fld id="{C3DA044F-86AA-3546-A3AC-7350D9580F11}" type="slidenum">
              <a:rPr lang="en-US" smtClean="0"/>
              <a:pPr/>
              <a:t>‹#›</a:t>
            </a:fld>
            <a:endParaRPr lang="en-US"/>
          </a:p>
        </p:txBody>
      </p:sp>
      <p:sp>
        <p:nvSpPr>
          <p:cNvPr id="14" name="Title 1">
            <a:extLst>
              <a:ext uri="{FF2B5EF4-FFF2-40B4-BE49-F238E27FC236}">
                <a16:creationId xmlns:a16="http://schemas.microsoft.com/office/drawing/2014/main" id="{D7A0CFAA-AA19-9346-82C7-7F7108BAA338}"/>
              </a:ext>
            </a:extLst>
          </p:cNvPr>
          <p:cNvSpPr>
            <a:spLocks noGrp="1"/>
          </p:cNvSpPr>
          <p:nvPr>
            <p:ph type="title"/>
          </p:nvPr>
        </p:nvSpPr>
        <p:spPr>
          <a:xfrm>
            <a:off x="493816" y="362610"/>
            <a:ext cx="6045532" cy="1102632"/>
          </a:xfrm>
        </p:spPr>
        <p:txBody>
          <a:bodyPr>
            <a:noAutofit/>
          </a:bodyPr>
          <a:lstStyle>
            <a:lvl1pPr>
              <a:defRPr sz="3600">
                <a:solidFill>
                  <a:schemeClr val="tx1"/>
                </a:solidFill>
              </a:defRPr>
            </a:lvl1pPr>
          </a:lstStyle>
          <a:p>
            <a:r>
              <a:rPr lang="en-US" dirty="0"/>
              <a:t>Click to edit Master title style</a:t>
            </a:r>
          </a:p>
        </p:txBody>
      </p:sp>
      <p:sp>
        <p:nvSpPr>
          <p:cNvPr id="4" name="Picture Placeholder 3">
            <a:extLst>
              <a:ext uri="{FF2B5EF4-FFF2-40B4-BE49-F238E27FC236}">
                <a16:creationId xmlns:a16="http://schemas.microsoft.com/office/drawing/2014/main" id="{F3D6FD8C-C3F4-D44E-A867-21584E49C06D}"/>
              </a:ext>
            </a:extLst>
          </p:cNvPr>
          <p:cNvSpPr>
            <a:spLocks noGrp="1"/>
          </p:cNvSpPr>
          <p:nvPr>
            <p:ph type="pic" sz="quarter" idx="10" hasCustomPrompt="1"/>
          </p:nvPr>
        </p:nvSpPr>
        <p:spPr>
          <a:xfrm>
            <a:off x="6556375" y="1465263"/>
            <a:ext cx="5026025" cy="4532402"/>
          </a:xfrm>
        </p:spPr>
        <p:txBody>
          <a:bodyPr anchor="ctr"/>
          <a:lstStyle>
            <a:lvl1pPr marL="0" indent="0" algn="ctr">
              <a:buFontTx/>
              <a:buNone/>
              <a:defRPr sz="1000">
                <a:solidFill>
                  <a:schemeClr val="bg2"/>
                </a:solidFill>
              </a:defRPr>
            </a:lvl1pPr>
          </a:lstStyle>
          <a:p>
            <a:r>
              <a:rPr lang="en-US" dirty="0"/>
              <a:t>PICTURE</a:t>
            </a:r>
          </a:p>
        </p:txBody>
      </p:sp>
      <p:pic>
        <p:nvPicPr>
          <p:cNvPr id="11" name="Content Placeholder 10">
            <a:extLst>
              <a:ext uri="{FF2B5EF4-FFF2-40B4-BE49-F238E27FC236}">
                <a16:creationId xmlns:a16="http://schemas.microsoft.com/office/drawing/2014/main" id="{A2EE8C6E-7802-AD4F-A4E7-79BEC9D2379B}"/>
              </a:ext>
            </a:extLst>
          </p:cNvPr>
          <p:cNvPicPr>
            <a:picLocks noChangeAspect="1"/>
          </p:cNvPicPr>
          <p:nvPr userDrawn="1"/>
        </p:nvPicPr>
        <p:blipFill>
          <a:blip r:embed="rId3"/>
          <a:srcRect/>
          <a:stretch/>
        </p:blipFill>
        <p:spPr>
          <a:xfrm>
            <a:off x="9093759" y="272328"/>
            <a:ext cx="2763084" cy="588434"/>
          </a:xfrm>
          <a:prstGeom prst="rect">
            <a:avLst/>
          </a:prstGeom>
        </p:spPr>
      </p:pic>
    </p:spTree>
    <p:extLst>
      <p:ext uri="{BB962C8B-B14F-4D97-AF65-F5344CB8AC3E}">
        <p14:creationId xmlns:p14="http://schemas.microsoft.com/office/powerpoint/2010/main" val="54469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P spid="4"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XT_Content Slide 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E8E824-B84D-7E40-BC79-AD240A940D64}"/>
              </a:ext>
            </a:extLst>
          </p:cNvPr>
          <p:cNvSpPr/>
          <p:nvPr userDrawn="1"/>
        </p:nvSpPr>
        <p:spPr>
          <a:xfrm>
            <a:off x="8442960" y="0"/>
            <a:ext cx="3749040" cy="6857999"/>
          </a:xfrm>
          <a:prstGeom prst="rect">
            <a:avLst/>
          </a:prstGeom>
          <a:gradFill>
            <a:gsLst>
              <a:gs pos="0">
                <a:schemeClr val="accent5"/>
              </a:gs>
              <a:gs pos="99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3">
            <a:extLst>
              <a:ext uri="{FF2B5EF4-FFF2-40B4-BE49-F238E27FC236}">
                <a16:creationId xmlns:a16="http://schemas.microsoft.com/office/drawing/2014/main" id="{C061AAE2-7922-954E-B6EA-CFF3DD7FF0A2}"/>
              </a:ext>
            </a:extLst>
          </p:cNvPr>
          <p:cNvSpPr>
            <a:spLocks noGrp="1"/>
          </p:cNvSpPr>
          <p:nvPr>
            <p:ph type="pic" sz="quarter" idx="10" hasCustomPrompt="1"/>
          </p:nvPr>
        </p:nvSpPr>
        <p:spPr>
          <a:xfrm>
            <a:off x="5351453" y="1465263"/>
            <a:ext cx="6230948" cy="4160033"/>
          </a:xfrm>
        </p:spPr>
        <p:txBody>
          <a:bodyPr anchor="ctr"/>
          <a:lstStyle>
            <a:lvl1pPr marL="0" indent="0" algn="ctr">
              <a:buFontTx/>
              <a:buNone/>
              <a:defRPr sz="1000">
                <a:solidFill>
                  <a:schemeClr val="bg2"/>
                </a:solidFill>
              </a:defRPr>
            </a:lvl1pPr>
          </a:lstStyle>
          <a:p>
            <a:r>
              <a:rPr lang="en-US" dirty="0"/>
              <a:t>CHART</a:t>
            </a:r>
          </a:p>
        </p:txBody>
      </p:sp>
      <p:sp>
        <p:nvSpPr>
          <p:cNvPr id="3" name="Content Placeholder 2">
            <a:extLst>
              <a:ext uri="{FF2B5EF4-FFF2-40B4-BE49-F238E27FC236}">
                <a16:creationId xmlns:a16="http://schemas.microsoft.com/office/drawing/2014/main" id="{12D96E70-03FF-5F48-8DE3-617897683B7F}"/>
              </a:ext>
            </a:extLst>
          </p:cNvPr>
          <p:cNvSpPr>
            <a:spLocks noGrp="1"/>
          </p:cNvSpPr>
          <p:nvPr>
            <p:ph idx="1"/>
          </p:nvPr>
        </p:nvSpPr>
        <p:spPr>
          <a:xfrm>
            <a:off x="493817" y="1465242"/>
            <a:ext cx="4074374" cy="3518271"/>
          </a:xfrm>
        </p:spPr>
        <p:txBody>
          <a:bodyPr/>
          <a:lstStyle>
            <a:lvl1pPr>
              <a:spcBef>
                <a:spcPts val="1600"/>
              </a:spcBef>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10" name="Rectangle 9">
            <a:extLst>
              <a:ext uri="{FF2B5EF4-FFF2-40B4-BE49-F238E27FC236}">
                <a16:creationId xmlns:a16="http://schemas.microsoft.com/office/drawing/2014/main" id="{D1C00E4D-D9F6-2C42-A267-50A0EBA9308A}"/>
              </a:ext>
            </a:extLst>
          </p:cNvPr>
          <p:cNvSpPr/>
          <p:nvPr userDrawn="1"/>
        </p:nvSpPr>
        <p:spPr>
          <a:xfrm>
            <a:off x="838200" y="5946865"/>
            <a:ext cx="2701504" cy="780290"/>
          </a:xfrm>
          <a:prstGeom prst="rect">
            <a:avLst/>
          </a:prstGeom>
          <a:blipFill>
            <a:blip r:embed="rId2"/>
            <a:srcRect/>
            <a:stretch>
              <a:fillRect t="4445" b="4445"/>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b="1" dirty="0">
              <a:latin typeface="Arial"/>
              <a:cs typeface="Arial"/>
            </a:endParaRPr>
          </a:p>
        </p:txBody>
      </p:sp>
      <p:sp>
        <p:nvSpPr>
          <p:cNvPr id="12" name="Slide Number Placeholder 5">
            <a:extLst>
              <a:ext uri="{FF2B5EF4-FFF2-40B4-BE49-F238E27FC236}">
                <a16:creationId xmlns:a16="http://schemas.microsoft.com/office/drawing/2014/main" id="{286A510C-2702-A645-AA85-B8DF57D7371C}"/>
              </a:ext>
            </a:extLst>
          </p:cNvPr>
          <p:cNvSpPr>
            <a:spLocks noGrp="1"/>
          </p:cNvSpPr>
          <p:nvPr>
            <p:ph type="sldNum" sz="quarter" idx="4"/>
          </p:nvPr>
        </p:nvSpPr>
        <p:spPr>
          <a:xfrm>
            <a:off x="8936318" y="6356350"/>
            <a:ext cx="2743200" cy="365125"/>
          </a:xfrm>
          <a:prstGeom prst="rect">
            <a:avLst/>
          </a:prstGeom>
        </p:spPr>
        <p:txBody>
          <a:bodyPr vert="horz" lIns="91440" tIns="45720" rIns="91440" bIns="45720" rtlCol="0" anchor="ctr"/>
          <a:lstStyle>
            <a:lvl1pPr algn="r">
              <a:defRPr sz="1000">
                <a:solidFill>
                  <a:schemeClr val="bg1"/>
                </a:solidFill>
              </a:defRPr>
            </a:lvl1pPr>
          </a:lstStyle>
          <a:p>
            <a:fld id="{C3DA044F-86AA-3546-A3AC-7350D9580F11}" type="slidenum">
              <a:rPr lang="en-US" smtClean="0"/>
              <a:pPr/>
              <a:t>‹#›</a:t>
            </a:fld>
            <a:endParaRPr lang="en-US"/>
          </a:p>
        </p:txBody>
      </p:sp>
      <p:sp>
        <p:nvSpPr>
          <p:cNvPr id="11" name="Title 1">
            <a:extLst>
              <a:ext uri="{FF2B5EF4-FFF2-40B4-BE49-F238E27FC236}">
                <a16:creationId xmlns:a16="http://schemas.microsoft.com/office/drawing/2014/main" id="{7244E9B4-88A3-0E42-BBE8-027745DEE5B8}"/>
              </a:ext>
            </a:extLst>
          </p:cNvPr>
          <p:cNvSpPr>
            <a:spLocks noGrp="1"/>
          </p:cNvSpPr>
          <p:nvPr>
            <p:ph type="title"/>
          </p:nvPr>
        </p:nvSpPr>
        <p:spPr>
          <a:xfrm>
            <a:off x="493816" y="362610"/>
            <a:ext cx="6045532" cy="1102632"/>
          </a:xfrm>
        </p:spPr>
        <p:txBody>
          <a:bodyPr>
            <a:noAutofit/>
          </a:bodyPr>
          <a:lstStyle>
            <a:lvl1pPr>
              <a:defRPr sz="3600">
                <a:solidFill>
                  <a:schemeClr val="tx1"/>
                </a:solidFill>
              </a:defRPr>
            </a:lvl1pPr>
          </a:lstStyle>
          <a:p>
            <a:r>
              <a:rPr lang="en-US" dirty="0"/>
              <a:t>Click to edit Master title style</a:t>
            </a:r>
          </a:p>
        </p:txBody>
      </p:sp>
      <p:pic>
        <p:nvPicPr>
          <p:cNvPr id="15" name="Content Placeholder 10">
            <a:extLst>
              <a:ext uri="{FF2B5EF4-FFF2-40B4-BE49-F238E27FC236}">
                <a16:creationId xmlns:a16="http://schemas.microsoft.com/office/drawing/2014/main" id="{D07CD499-FCC4-A24D-9828-C65556B03518}"/>
              </a:ext>
            </a:extLst>
          </p:cNvPr>
          <p:cNvPicPr>
            <a:picLocks noChangeAspect="1"/>
          </p:cNvPicPr>
          <p:nvPr userDrawn="1"/>
        </p:nvPicPr>
        <p:blipFill>
          <a:blip r:embed="rId3"/>
          <a:srcRect/>
          <a:stretch/>
        </p:blipFill>
        <p:spPr>
          <a:xfrm>
            <a:off x="9093759" y="272328"/>
            <a:ext cx="2763084" cy="588434"/>
          </a:xfrm>
          <a:prstGeom prst="rect">
            <a:avLst/>
          </a:prstGeom>
        </p:spPr>
      </p:pic>
    </p:spTree>
    <p:extLst>
      <p:ext uri="{BB962C8B-B14F-4D97-AF65-F5344CB8AC3E}">
        <p14:creationId xmlns:p14="http://schemas.microsoft.com/office/powerpoint/2010/main" val="44210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uiExpand="1"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XT_Contact Us">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7C0DD29B-A242-A84B-8C56-5F42556160B6}"/>
              </a:ext>
            </a:extLst>
          </p:cNvPr>
          <p:cNvSpPr/>
          <p:nvPr userDrawn="1"/>
        </p:nvSpPr>
        <p:spPr>
          <a:xfrm>
            <a:off x="7438043" y="1"/>
            <a:ext cx="4753957" cy="6857999"/>
          </a:xfrm>
          <a:prstGeom prst="rect">
            <a:avLst/>
          </a:prstGeom>
          <a:gradFill>
            <a:gsLst>
              <a:gs pos="0">
                <a:schemeClr val="accent5"/>
              </a:gs>
              <a:gs pos="99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a:extLst>
              <a:ext uri="{FF2B5EF4-FFF2-40B4-BE49-F238E27FC236}">
                <a16:creationId xmlns:a16="http://schemas.microsoft.com/office/drawing/2014/main" id="{7F774641-BA7F-9E4B-A2E0-4581BCB3FA4F}"/>
              </a:ext>
            </a:extLst>
          </p:cNvPr>
          <p:cNvSpPr/>
          <p:nvPr userDrawn="1"/>
        </p:nvSpPr>
        <p:spPr>
          <a:xfrm>
            <a:off x="534455" y="2616487"/>
            <a:ext cx="772631" cy="772631"/>
          </a:xfrm>
          <a:prstGeom prst="roundRect">
            <a:avLst/>
          </a:prstGeom>
          <a:gradFill>
            <a:gsLst>
              <a:gs pos="0">
                <a:schemeClr val="accent6"/>
              </a:gs>
              <a:gs pos="99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78">
            <a:extLst>
              <a:ext uri="{FF2B5EF4-FFF2-40B4-BE49-F238E27FC236}">
                <a16:creationId xmlns:a16="http://schemas.microsoft.com/office/drawing/2014/main" id="{E977161F-FFE9-CF40-91D8-9D21A41AF2FD}"/>
              </a:ext>
            </a:extLst>
          </p:cNvPr>
          <p:cNvSpPr/>
          <p:nvPr userDrawn="1"/>
        </p:nvSpPr>
        <p:spPr>
          <a:xfrm>
            <a:off x="534455" y="3840316"/>
            <a:ext cx="772631" cy="772631"/>
          </a:xfrm>
          <a:prstGeom prst="roundRect">
            <a:avLst/>
          </a:prstGeom>
          <a:gradFill>
            <a:gsLst>
              <a:gs pos="0">
                <a:schemeClr val="accent6"/>
              </a:gs>
              <a:gs pos="99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a:extLst>
              <a:ext uri="{FF2B5EF4-FFF2-40B4-BE49-F238E27FC236}">
                <a16:creationId xmlns:a16="http://schemas.microsoft.com/office/drawing/2014/main" id="{4ED3CCFE-3305-BB4C-828A-13B17D7D2F19}"/>
              </a:ext>
            </a:extLst>
          </p:cNvPr>
          <p:cNvSpPr/>
          <p:nvPr userDrawn="1"/>
        </p:nvSpPr>
        <p:spPr>
          <a:xfrm>
            <a:off x="534455" y="5064145"/>
            <a:ext cx="772631" cy="772631"/>
          </a:xfrm>
          <a:prstGeom prst="roundRect">
            <a:avLst/>
          </a:prstGeom>
          <a:gradFill>
            <a:gsLst>
              <a:gs pos="0">
                <a:schemeClr val="accent6"/>
              </a:gs>
              <a:gs pos="99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a:extLst>
              <a:ext uri="{FF2B5EF4-FFF2-40B4-BE49-F238E27FC236}">
                <a16:creationId xmlns:a16="http://schemas.microsoft.com/office/drawing/2014/main" id="{2EFB2458-518E-1B41-B7BA-AB4D680FC527}"/>
              </a:ext>
            </a:extLst>
          </p:cNvPr>
          <p:cNvSpPr/>
          <p:nvPr userDrawn="1"/>
        </p:nvSpPr>
        <p:spPr>
          <a:xfrm>
            <a:off x="8042695" y="5064145"/>
            <a:ext cx="772631" cy="772631"/>
          </a:xfrm>
          <a:prstGeom prst="roundRect">
            <a:avLst/>
          </a:prstGeom>
          <a:gradFill>
            <a:gsLst>
              <a:gs pos="0">
                <a:schemeClr val="accent2"/>
              </a:gs>
              <a:gs pos="99000">
                <a:schemeClr val="tx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3">
            <a:extLst>
              <a:ext uri="{FF2B5EF4-FFF2-40B4-BE49-F238E27FC236}">
                <a16:creationId xmlns:a16="http://schemas.microsoft.com/office/drawing/2014/main" id="{5BA981BF-BB21-454F-85B6-7ECF9113B0E9}"/>
              </a:ext>
            </a:extLst>
          </p:cNvPr>
          <p:cNvSpPr/>
          <p:nvPr userDrawn="1"/>
        </p:nvSpPr>
        <p:spPr>
          <a:xfrm>
            <a:off x="8042695" y="3840316"/>
            <a:ext cx="772631" cy="772631"/>
          </a:xfrm>
          <a:prstGeom prst="roundRect">
            <a:avLst/>
          </a:prstGeom>
          <a:gradFill>
            <a:gsLst>
              <a:gs pos="0">
                <a:schemeClr val="accent2"/>
              </a:gs>
              <a:gs pos="99000">
                <a:schemeClr val="tx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a:extLst>
              <a:ext uri="{FF2B5EF4-FFF2-40B4-BE49-F238E27FC236}">
                <a16:creationId xmlns:a16="http://schemas.microsoft.com/office/drawing/2014/main" id="{90F41D02-DE9E-614E-9404-2958989160C4}"/>
              </a:ext>
            </a:extLst>
          </p:cNvPr>
          <p:cNvSpPr/>
          <p:nvPr userDrawn="1"/>
        </p:nvSpPr>
        <p:spPr>
          <a:xfrm>
            <a:off x="8042695" y="1482934"/>
            <a:ext cx="772631" cy="772631"/>
          </a:xfrm>
          <a:prstGeom prst="roundRect">
            <a:avLst/>
          </a:prstGeom>
          <a:gradFill>
            <a:gsLst>
              <a:gs pos="0">
                <a:schemeClr val="accent2"/>
              </a:gs>
              <a:gs pos="99000">
                <a:schemeClr val="tx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a:extLst>
              <a:ext uri="{FF2B5EF4-FFF2-40B4-BE49-F238E27FC236}">
                <a16:creationId xmlns:a16="http://schemas.microsoft.com/office/drawing/2014/main" id="{8CF05911-5448-204C-871A-E0737A2C8F7C}"/>
              </a:ext>
            </a:extLst>
          </p:cNvPr>
          <p:cNvSpPr/>
          <p:nvPr userDrawn="1"/>
        </p:nvSpPr>
        <p:spPr>
          <a:xfrm>
            <a:off x="534455" y="1482934"/>
            <a:ext cx="772631" cy="772631"/>
          </a:xfrm>
          <a:prstGeom prst="roundRect">
            <a:avLst/>
          </a:prstGeom>
          <a:gradFill>
            <a:gsLst>
              <a:gs pos="0">
                <a:schemeClr val="accent6"/>
              </a:gs>
              <a:gs pos="99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286A510C-2702-A645-AA85-B8DF57D7371C}"/>
              </a:ext>
            </a:extLst>
          </p:cNvPr>
          <p:cNvSpPr>
            <a:spLocks noGrp="1"/>
          </p:cNvSpPr>
          <p:nvPr>
            <p:ph type="sldNum" sz="quarter" idx="4"/>
          </p:nvPr>
        </p:nvSpPr>
        <p:spPr>
          <a:xfrm>
            <a:off x="8936318" y="6356350"/>
            <a:ext cx="2743200" cy="365125"/>
          </a:xfrm>
          <a:prstGeom prst="rect">
            <a:avLst/>
          </a:prstGeom>
        </p:spPr>
        <p:txBody>
          <a:bodyPr vert="horz" lIns="91440" tIns="45720" rIns="91440" bIns="45720" rtlCol="0" anchor="ctr"/>
          <a:lstStyle>
            <a:lvl1pPr algn="r">
              <a:defRPr sz="1000">
                <a:solidFill>
                  <a:schemeClr val="bg1"/>
                </a:solidFill>
              </a:defRPr>
            </a:lvl1pPr>
          </a:lstStyle>
          <a:p>
            <a:fld id="{C3DA044F-86AA-3546-A3AC-7350D9580F11}" type="slidenum">
              <a:rPr lang="en-US" smtClean="0"/>
              <a:pPr/>
              <a:t>‹#›</a:t>
            </a:fld>
            <a:endParaRPr lang="en-US"/>
          </a:p>
        </p:txBody>
      </p:sp>
      <p:sp>
        <p:nvSpPr>
          <p:cNvPr id="8" name="Title 1">
            <a:extLst>
              <a:ext uri="{FF2B5EF4-FFF2-40B4-BE49-F238E27FC236}">
                <a16:creationId xmlns:a16="http://schemas.microsoft.com/office/drawing/2014/main" id="{9BC748D2-A788-154B-BBBE-69015A1994E2}"/>
              </a:ext>
            </a:extLst>
          </p:cNvPr>
          <p:cNvSpPr>
            <a:spLocks noGrp="1"/>
          </p:cNvSpPr>
          <p:nvPr>
            <p:ph type="title" hasCustomPrompt="1"/>
          </p:nvPr>
        </p:nvSpPr>
        <p:spPr>
          <a:xfrm>
            <a:off x="493816" y="362610"/>
            <a:ext cx="6045532" cy="708903"/>
          </a:xfrm>
        </p:spPr>
        <p:txBody>
          <a:bodyPr>
            <a:noAutofit/>
          </a:bodyPr>
          <a:lstStyle>
            <a:lvl1pPr>
              <a:defRPr sz="3600">
                <a:solidFill>
                  <a:schemeClr val="tx1"/>
                </a:solidFill>
              </a:defRPr>
            </a:lvl1pPr>
          </a:lstStyle>
          <a:p>
            <a:r>
              <a:rPr lang="en-US" dirty="0"/>
              <a:t>Contact Us</a:t>
            </a:r>
          </a:p>
        </p:txBody>
      </p:sp>
      <p:sp>
        <p:nvSpPr>
          <p:cNvPr id="17" name="Text Placeholder 2">
            <a:extLst>
              <a:ext uri="{FF2B5EF4-FFF2-40B4-BE49-F238E27FC236}">
                <a16:creationId xmlns:a16="http://schemas.microsoft.com/office/drawing/2014/main" id="{26FB077F-EAC5-9B4F-B22D-E87A577FB667}"/>
              </a:ext>
            </a:extLst>
          </p:cNvPr>
          <p:cNvSpPr txBox="1">
            <a:spLocks/>
          </p:cNvSpPr>
          <p:nvPr userDrawn="1"/>
        </p:nvSpPr>
        <p:spPr>
          <a:xfrm>
            <a:off x="1621249" y="7285366"/>
            <a:ext cx="4423279" cy="120327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200" dirty="0">
              <a:solidFill>
                <a:schemeClr val="bg1"/>
              </a:solidFill>
            </a:endParaRPr>
          </a:p>
        </p:txBody>
      </p:sp>
      <p:sp>
        <p:nvSpPr>
          <p:cNvPr id="20" name="Freeform 108">
            <a:extLst>
              <a:ext uri="{FF2B5EF4-FFF2-40B4-BE49-F238E27FC236}">
                <a16:creationId xmlns:a16="http://schemas.microsoft.com/office/drawing/2014/main" id="{E4328487-3282-0743-AD7A-97CA3A8E392A}"/>
              </a:ext>
            </a:extLst>
          </p:cNvPr>
          <p:cNvSpPr>
            <a:spLocks/>
          </p:cNvSpPr>
          <p:nvPr/>
        </p:nvSpPr>
        <p:spPr bwMode="auto">
          <a:xfrm>
            <a:off x="744641" y="2824663"/>
            <a:ext cx="361950" cy="361950"/>
          </a:xfrm>
          <a:custGeom>
            <a:avLst/>
            <a:gdLst>
              <a:gd name="T0" fmla="*/ 96 w 228"/>
              <a:gd name="T1" fmla="*/ 132 h 228"/>
              <a:gd name="T2" fmla="*/ 130 w 228"/>
              <a:gd name="T3" fmla="*/ 162 h 228"/>
              <a:gd name="T4" fmla="*/ 146 w 228"/>
              <a:gd name="T5" fmla="*/ 168 h 228"/>
              <a:gd name="T6" fmla="*/ 156 w 228"/>
              <a:gd name="T7" fmla="*/ 166 h 228"/>
              <a:gd name="T8" fmla="*/ 166 w 228"/>
              <a:gd name="T9" fmla="*/ 156 h 228"/>
              <a:gd name="T10" fmla="*/ 178 w 228"/>
              <a:gd name="T11" fmla="*/ 150 h 228"/>
              <a:gd name="T12" fmla="*/ 192 w 228"/>
              <a:gd name="T13" fmla="*/ 152 h 228"/>
              <a:gd name="T14" fmla="*/ 212 w 228"/>
              <a:gd name="T15" fmla="*/ 164 h 228"/>
              <a:gd name="T16" fmla="*/ 222 w 228"/>
              <a:gd name="T17" fmla="*/ 174 h 228"/>
              <a:gd name="T18" fmla="*/ 228 w 228"/>
              <a:gd name="T19" fmla="*/ 190 h 228"/>
              <a:gd name="T20" fmla="*/ 224 w 228"/>
              <a:gd name="T21" fmla="*/ 204 h 228"/>
              <a:gd name="T22" fmla="*/ 206 w 228"/>
              <a:gd name="T23" fmla="*/ 222 h 228"/>
              <a:gd name="T24" fmla="*/ 198 w 228"/>
              <a:gd name="T25" fmla="*/ 228 h 228"/>
              <a:gd name="T26" fmla="*/ 170 w 228"/>
              <a:gd name="T27" fmla="*/ 228 h 228"/>
              <a:gd name="T28" fmla="*/ 132 w 228"/>
              <a:gd name="T29" fmla="*/ 212 h 228"/>
              <a:gd name="T30" fmla="*/ 88 w 228"/>
              <a:gd name="T31" fmla="*/ 184 h 228"/>
              <a:gd name="T32" fmla="*/ 66 w 228"/>
              <a:gd name="T33" fmla="*/ 162 h 228"/>
              <a:gd name="T34" fmla="*/ 28 w 228"/>
              <a:gd name="T35" fmla="*/ 116 h 228"/>
              <a:gd name="T36" fmla="*/ 6 w 228"/>
              <a:gd name="T37" fmla="*/ 76 h 228"/>
              <a:gd name="T38" fmla="*/ 0 w 228"/>
              <a:gd name="T39" fmla="*/ 42 h 228"/>
              <a:gd name="T40" fmla="*/ 6 w 228"/>
              <a:gd name="T41" fmla="*/ 22 h 228"/>
              <a:gd name="T42" fmla="*/ 16 w 228"/>
              <a:gd name="T43" fmla="*/ 10 h 228"/>
              <a:gd name="T44" fmla="*/ 30 w 228"/>
              <a:gd name="T45" fmla="*/ 0 h 228"/>
              <a:gd name="T46" fmla="*/ 46 w 228"/>
              <a:gd name="T47" fmla="*/ 0 h 228"/>
              <a:gd name="T48" fmla="*/ 64 w 228"/>
              <a:gd name="T49" fmla="*/ 16 h 228"/>
              <a:gd name="T50" fmla="*/ 72 w 228"/>
              <a:gd name="T51" fmla="*/ 26 h 228"/>
              <a:gd name="T52" fmla="*/ 78 w 228"/>
              <a:gd name="T53" fmla="*/ 44 h 228"/>
              <a:gd name="T54" fmla="*/ 76 w 228"/>
              <a:gd name="T55" fmla="*/ 56 h 228"/>
              <a:gd name="T56" fmla="*/ 62 w 228"/>
              <a:gd name="T57" fmla="*/ 72 h 228"/>
              <a:gd name="T58" fmla="*/ 60 w 228"/>
              <a:gd name="T59" fmla="*/ 76 h 228"/>
              <a:gd name="T60" fmla="*/ 62 w 228"/>
              <a:gd name="T61" fmla="*/ 90 h 228"/>
              <a:gd name="T62" fmla="*/ 80 w 228"/>
              <a:gd name="T63" fmla="*/ 114 h 228"/>
              <a:gd name="T64" fmla="*/ 96 w 228"/>
              <a:gd name="T65" fmla="*/ 132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8" h="228">
                <a:moveTo>
                  <a:pt x="96" y="132"/>
                </a:moveTo>
                <a:lnTo>
                  <a:pt x="96" y="132"/>
                </a:lnTo>
                <a:lnTo>
                  <a:pt x="114" y="148"/>
                </a:lnTo>
                <a:lnTo>
                  <a:pt x="130" y="162"/>
                </a:lnTo>
                <a:lnTo>
                  <a:pt x="138" y="166"/>
                </a:lnTo>
                <a:lnTo>
                  <a:pt x="146" y="168"/>
                </a:lnTo>
                <a:lnTo>
                  <a:pt x="152" y="168"/>
                </a:lnTo>
                <a:lnTo>
                  <a:pt x="156" y="166"/>
                </a:lnTo>
                <a:lnTo>
                  <a:pt x="156" y="166"/>
                </a:lnTo>
                <a:lnTo>
                  <a:pt x="166" y="156"/>
                </a:lnTo>
                <a:lnTo>
                  <a:pt x="172" y="152"/>
                </a:lnTo>
                <a:lnTo>
                  <a:pt x="178" y="150"/>
                </a:lnTo>
                <a:lnTo>
                  <a:pt x="184" y="150"/>
                </a:lnTo>
                <a:lnTo>
                  <a:pt x="192" y="152"/>
                </a:lnTo>
                <a:lnTo>
                  <a:pt x="202" y="156"/>
                </a:lnTo>
                <a:lnTo>
                  <a:pt x="212" y="164"/>
                </a:lnTo>
                <a:lnTo>
                  <a:pt x="212" y="164"/>
                </a:lnTo>
                <a:lnTo>
                  <a:pt x="222" y="174"/>
                </a:lnTo>
                <a:lnTo>
                  <a:pt x="228" y="182"/>
                </a:lnTo>
                <a:lnTo>
                  <a:pt x="228" y="190"/>
                </a:lnTo>
                <a:lnTo>
                  <a:pt x="228" y="198"/>
                </a:lnTo>
                <a:lnTo>
                  <a:pt x="224" y="204"/>
                </a:lnTo>
                <a:lnTo>
                  <a:pt x="218" y="212"/>
                </a:lnTo>
                <a:lnTo>
                  <a:pt x="206" y="222"/>
                </a:lnTo>
                <a:lnTo>
                  <a:pt x="206" y="222"/>
                </a:lnTo>
                <a:lnTo>
                  <a:pt x="198" y="228"/>
                </a:lnTo>
                <a:lnTo>
                  <a:pt x="186" y="228"/>
                </a:lnTo>
                <a:lnTo>
                  <a:pt x="170" y="228"/>
                </a:lnTo>
                <a:lnTo>
                  <a:pt x="152" y="222"/>
                </a:lnTo>
                <a:lnTo>
                  <a:pt x="132" y="212"/>
                </a:lnTo>
                <a:lnTo>
                  <a:pt x="112" y="200"/>
                </a:lnTo>
                <a:lnTo>
                  <a:pt x="88" y="184"/>
                </a:lnTo>
                <a:lnTo>
                  <a:pt x="66" y="162"/>
                </a:lnTo>
                <a:lnTo>
                  <a:pt x="66" y="162"/>
                </a:lnTo>
                <a:lnTo>
                  <a:pt x="44" y="140"/>
                </a:lnTo>
                <a:lnTo>
                  <a:pt x="28" y="116"/>
                </a:lnTo>
                <a:lnTo>
                  <a:pt x="16" y="96"/>
                </a:lnTo>
                <a:lnTo>
                  <a:pt x="6" y="76"/>
                </a:lnTo>
                <a:lnTo>
                  <a:pt x="0" y="58"/>
                </a:lnTo>
                <a:lnTo>
                  <a:pt x="0" y="42"/>
                </a:lnTo>
                <a:lnTo>
                  <a:pt x="0" y="30"/>
                </a:lnTo>
                <a:lnTo>
                  <a:pt x="6" y="22"/>
                </a:lnTo>
                <a:lnTo>
                  <a:pt x="6" y="22"/>
                </a:lnTo>
                <a:lnTo>
                  <a:pt x="16" y="10"/>
                </a:lnTo>
                <a:lnTo>
                  <a:pt x="24" y="4"/>
                </a:lnTo>
                <a:lnTo>
                  <a:pt x="30" y="0"/>
                </a:lnTo>
                <a:lnTo>
                  <a:pt x="38" y="0"/>
                </a:lnTo>
                <a:lnTo>
                  <a:pt x="46" y="0"/>
                </a:lnTo>
                <a:lnTo>
                  <a:pt x="54" y="6"/>
                </a:lnTo>
                <a:lnTo>
                  <a:pt x="64" y="16"/>
                </a:lnTo>
                <a:lnTo>
                  <a:pt x="64" y="16"/>
                </a:lnTo>
                <a:lnTo>
                  <a:pt x="72" y="26"/>
                </a:lnTo>
                <a:lnTo>
                  <a:pt x="76" y="36"/>
                </a:lnTo>
                <a:lnTo>
                  <a:pt x="78" y="44"/>
                </a:lnTo>
                <a:lnTo>
                  <a:pt x="78" y="50"/>
                </a:lnTo>
                <a:lnTo>
                  <a:pt x="76" y="56"/>
                </a:lnTo>
                <a:lnTo>
                  <a:pt x="72" y="62"/>
                </a:lnTo>
                <a:lnTo>
                  <a:pt x="62" y="72"/>
                </a:lnTo>
                <a:lnTo>
                  <a:pt x="62" y="72"/>
                </a:lnTo>
                <a:lnTo>
                  <a:pt x="60" y="76"/>
                </a:lnTo>
                <a:lnTo>
                  <a:pt x="60" y="82"/>
                </a:lnTo>
                <a:lnTo>
                  <a:pt x="62" y="90"/>
                </a:lnTo>
                <a:lnTo>
                  <a:pt x="66" y="98"/>
                </a:lnTo>
                <a:lnTo>
                  <a:pt x="80" y="114"/>
                </a:lnTo>
                <a:lnTo>
                  <a:pt x="96" y="132"/>
                </a:lnTo>
                <a:lnTo>
                  <a:pt x="96" y="132"/>
                </a:lnTo>
                <a:close/>
              </a:path>
            </a:pathLst>
          </a:custGeom>
          <a:no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grpSp>
        <p:nvGrpSpPr>
          <p:cNvPr id="6" name="Group 5">
            <a:extLst>
              <a:ext uri="{FF2B5EF4-FFF2-40B4-BE49-F238E27FC236}">
                <a16:creationId xmlns:a16="http://schemas.microsoft.com/office/drawing/2014/main" id="{47A7EAC6-FC2F-9B45-8A67-BC347D1803AA}"/>
              </a:ext>
            </a:extLst>
          </p:cNvPr>
          <p:cNvGrpSpPr/>
          <p:nvPr userDrawn="1"/>
        </p:nvGrpSpPr>
        <p:grpSpPr>
          <a:xfrm>
            <a:off x="592241" y="4104712"/>
            <a:ext cx="530225" cy="266700"/>
            <a:chOff x="592241" y="4023432"/>
            <a:chExt cx="530225" cy="266700"/>
          </a:xfrm>
        </p:grpSpPr>
        <p:sp>
          <p:nvSpPr>
            <p:cNvPr id="23" name="Line 86">
              <a:extLst>
                <a:ext uri="{FF2B5EF4-FFF2-40B4-BE49-F238E27FC236}">
                  <a16:creationId xmlns:a16="http://schemas.microsoft.com/office/drawing/2014/main" id="{619E3D66-266F-F041-80C3-584D83ADCA3C}"/>
                </a:ext>
              </a:extLst>
            </p:cNvPr>
            <p:cNvSpPr>
              <a:spLocks noChangeShapeType="1"/>
            </p:cNvSpPr>
            <p:nvPr/>
          </p:nvSpPr>
          <p:spPr bwMode="auto">
            <a:xfrm flipH="1" flipV="1">
              <a:off x="979591" y="4156782"/>
              <a:ext cx="73025" cy="69850"/>
            </a:xfrm>
            <a:prstGeom prst="line">
              <a:avLst/>
            </a:prstGeom>
            <a:gradFill>
              <a:gsLst>
                <a:gs pos="0">
                  <a:schemeClr val="accent2"/>
                </a:gs>
                <a:gs pos="99000">
                  <a:schemeClr val="tx2"/>
                </a:gs>
              </a:gsLst>
              <a:lin ang="0" scaled="0"/>
            </a:grad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sp>
          <p:nvSpPr>
            <p:cNvPr id="24" name="Line 87">
              <a:extLst>
                <a:ext uri="{FF2B5EF4-FFF2-40B4-BE49-F238E27FC236}">
                  <a16:creationId xmlns:a16="http://schemas.microsoft.com/office/drawing/2014/main" id="{69BA381B-00C3-654A-BF89-A53C86804B06}"/>
                </a:ext>
              </a:extLst>
            </p:cNvPr>
            <p:cNvSpPr>
              <a:spLocks noChangeShapeType="1"/>
            </p:cNvSpPr>
            <p:nvPr/>
          </p:nvSpPr>
          <p:spPr bwMode="auto">
            <a:xfrm flipH="1">
              <a:off x="808141" y="4156782"/>
              <a:ext cx="73025" cy="69850"/>
            </a:xfrm>
            <a:prstGeom prst="line">
              <a:avLst/>
            </a:prstGeom>
            <a:gradFill>
              <a:gsLst>
                <a:gs pos="0">
                  <a:schemeClr val="accent2"/>
                </a:gs>
                <a:gs pos="99000">
                  <a:schemeClr val="tx2"/>
                </a:gs>
              </a:gsLst>
              <a:lin ang="0" scaled="0"/>
            </a:grad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sp>
          <p:nvSpPr>
            <p:cNvPr id="25" name="Freeform 88">
              <a:extLst>
                <a:ext uri="{FF2B5EF4-FFF2-40B4-BE49-F238E27FC236}">
                  <a16:creationId xmlns:a16="http://schemas.microsoft.com/office/drawing/2014/main" id="{4D3BA3A5-FA64-6043-BFCD-46B45D39503E}"/>
                </a:ext>
              </a:extLst>
            </p:cNvPr>
            <p:cNvSpPr>
              <a:spLocks/>
            </p:cNvSpPr>
            <p:nvPr/>
          </p:nvSpPr>
          <p:spPr bwMode="auto">
            <a:xfrm>
              <a:off x="741466" y="4023432"/>
              <a:ext cx="381000" cy="266700"/>
            </a:xfrm>
            <a:custGeom>
              <a:avLst/>
              <a:gdLst>
                <a:gd name="T0" fmla="*/ 240 w 240"/>
                <a:gd name="T1" fmla="*/ 152 h 168"/>
                <a:gd name="T2" fmla="*/ 240 w 240"/>
                <a:gd name="T3" fmla="*/ 152 h 168"/>
                <a:gd name="T4" fmla="*/ 238 w 240"/>
                <a:gd name="T5" fmla="*/ 158 h 168"/>
                <a:gd name="T6" fmla="*/ 234 w 240"/>
                <a:gd name="T7" fmla="*/ 164 h 168"/>
                <a:gd name="T8" fmla="*/ 230 w 240"/>
                <a:gd name="T9" fmla="*/ 166 h 168"/>
                <a:gd name="T10" fmla="*/ 224 w 240"/>
                <a:gd name="T11" fmla="*/ 168 h 168"/>
                <a:gd name="T12" fmla="*/ 16 w 240"/>
                <a:gd name="T13" fmla="*/ 168 h 168"/>
                <a:gd name="T14" fmla="*/ 16 w 240"/>
                <a:gd name="T15" fmla="*/ 168 h 168"/>
                <a:gd name="T16" fmla="*/ 10 w 240"/>
                <a:gd name="T17" fmla="*/ 166 h 168"/>
                <a:gd name="T18" fmla="*/ 4 w 240"/>
                <a:gd name="T19" fmla="*/ 164 h 168"/>
                <a:gd name="T20" fmla="*/ 0 w 240"/>
                <a:gd name="T21" fmla="*/ 158 h 168"/>
                <a:gd name="T22" fmla="*/ 0 w 240"/>
                <a:gd name="T23" fmla="*/ 152 h 168"/>
                <a:gd name="T24" fmla="*/ 0 w 240"/>
                <a:gd name="T25" fmla="*/ 16 h 168"/>
                <a:gd name="T26" fmla="*/ 0 w 240"/>
                <a:gd name="T27" fmla="*/ 16 h 168"/>
                <a:gd name="T28" fmla="*/ 0 w 240"/>
                <a:gd name="T29" fmla="*/ 10 h 168"/>
                <a:gd name="T30" fmla="*/ 4 w 240"/>
                <a:gd name="T31" fmla="*/ 4 h 168"/>
                <a:gd name="T32" fmla="*/ 10 w 240"/>
                <a:gd name="T33" fmla="*/ 2 h 168"/>
                <a:gd name="T34" fmla="*/ 16 w 240"/>
                <a:gd name="T35" fmla="*/ 0 h 168"/>
                <a:gd name="T36" fmla="*/ 224 w 240"/>
                <a:gd name="T37" fmla="*/ 0 h 168"/>
                <a:gd name="T38" fmla="*/ 224 w 240"/>
                <a:gd name="T39" fmla="*/ 0 h 168"/>
                <a:gd name="T40" fmla="*/ 230 w 240"/>
                <a:gd name="T41" fmla="*/ 2 h 168"/>
                <a:gd name="T42" fmla="*/ 234 w 240"/>
                <a:gd name="T43" fmla="*/ 4 h 168"/>
                <a:gd name="T44" fmla="*/ 238 w 240"/>
                <a:gd name="T45" fmla="*/ 10 h 168"/>
                <a:gd name="T46" fmla="*/ 240 w 240"/>
                <a:gd name="T47" fmla="*/ 16 h 168"/>
                <a:gd name="T48" fmla="*/ 240 w 240"/>
                <a:gd name="T49" fmla="*/ 15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0" h="168">
                  <a:moveTo>
                    <a:pt x="240" y="152"/>
                  </a:moveTo>
                  <a:lnTo>
                    <a:pt x="240" y="152"/>
                  </a:lnTo>
                  <a:lnTo>
                    <a:pt x="238" y="158"/>
                  </a:lnTo>
                  <a:lnTo>
                    <a:pt x="234" y="164"/>
                  </a:lnTo>
                  <a:lnTo>
                    <a:pt x="230" y="166"/>
                  </a:lnTo>
                  <a:lnTo>
                    <a:pt x="224" y="168"/>
                  </a:lnTo>
                  <a:lnTo>
                    <a:pt x="16" y="168"/>
                  </a:lnTo>
                  <a:lnTo>
                    <a:pt x="16" y="168"/>
                  </a:lnTo>
                  <a:lnTo>
                    <a:pt x="10" y="166"/>
                  </a:lnTo>
                  <a:lnTo>
                    <a:pt x="4" y="164"/>
                  </a:lnTo>
                  <a:lnTo>
                    <a:pt x="0" y="158"/>
                  </a:lnTo>
                  <a:lnTo>
                    <a:pt x="0" y="152"/>
                  </a:lnTo>
                  <a:lnTo>
                    <a:pt x="0" y="16"/>
                  </a:lnTo>
                  <a:lnTo>
                    <a:pt x="0" y="16"/>
                  </a:lnTo>
                  <a:lnTo>
                    <a:pt x="0" y="10"/>
                  </a:lnTo>
                  <a:lnTo>
                    <a:pt x="4" y="4"/>
                  </a:lnTo>
                  <a:lnTo>
                    <a:pt x="10" y="2"/>
                  </a:lnTo>
                  <a:lnTo>
                    <a:pt x="16" y="0"/>
                  </a:lnTo>
                  <a:lnTo>
                    <a:pt x="224" y="0"/>
                  </a:lnTo>
                  <a:lnTo>
                    <a:pt x="224" y="0"/>
                  </a:lnTo>
                  <a:lnTo>
                    <a:pt x="230" y="2"/>
                  </a:lnTo>
                  <a:lnTo>
                    <a:pt x="234" y="4"/>
                  </a:lnTo>
                  <a:lnTo>
                    <a:pt x="238" y="10"/>
                  </a:lnTo>
                  <a:lnTo>
                    <a:pt x="240" y="16"/>
                  </a:lnTo>
                  <a:lnTo>
                    <a:pt x="240" y="152"/>
                  </a:lnTo>
                  <a:close/>
                </a:path>
              </a:pathLst>
            </a:custGeom>
            <a:no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sp>
          <p:nvSpPr>
            <p:cNvPr id="26" name="Freeform 89">
              <a:extLst>
                <a:ext uri="{FF2B5EF4-FFF2-40B4-BE49-F238E27FC236}">
                  <a16:creationId xmlns:a16="http://schemas.microsoft.com/office/drawing/2014/main" id="{D43F2B7A-35E7-1347-9FF6-DDC5AB77D7AE}"/>
                </a:ext>
              </a:extLst>
            </p:cNvPr>
            <p:cNvSpPr>
              <a:spLocks/>
            </p:cNvSpPr>
            <p:nvPr/>
          </p:nvSpPr>
          <p:spPr bwMode="auto">
            <a:xfrm>
              <a:off x="757341" y="4042482"/>
              <a:ext cx="349250" cy="149225"/>
            </a:xfrm>
            <a:custGeom>
              <a:avLst/>
              <a:gdLst>
                <a:gd name="T0" fmla="*/ 0 w 220"/>
                <a:gd name="T1" fmla="*/ 0 h 94"/>
                <a:gd name="T2" fmla="*/ 110 w 220"/>
                <a:gd name="T3" fmla="*/ 94 h 94"/>
                <a:gd name="T4" fmla="*/ 220 w 220"/>
                <a:gd name="T5" fmla="*/ 0 h 94"/>
              </a:gdLst>
              <a:ahLst/>
              <a:cxnLst>
                <a:cxn ang="0">
                  <a:pos x="T0" y="T1"/>
                </a:cxn>
                <a:cxn ang="0">
                  <a:pos x="T2" y="T3"/>
                </a:cxn>
                <a:cxn ang="0">
                  <a:pos x="T4" y="T5"/>
                </a:cxn>
              </a:cxnLst>
              <a:rect l="0" t="0" r="r" b="b"/>
              <a:pathLst>
                <a:path w="220" h="94">
                  <a:moveTo>
                    <a:pt x="0" y="0"/>
                  </a:moveTo>
                  <a:lnTo>
                    <a:pt x="110" y="94"/>
                  </a:lnTo>
                  <a:lnTo>
                    <a:pt x="220" y="0"/>
                  </a:lnTo>
                </a:path>
              </a:pathLst>
            </a:custGeom>
            <a:no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sp>
          <p:nvSpPr>
            <p:cNvPr id="27" name="Line 90">
              <a:extLst>
                <a:ext uri="{FF2B5EF4-FFF2-40B4-BE49-F238E27FC236}">
                  <a16:creationId xmlns:a16="http://schemas.microsoft.com/office/drawing/2014/main" id="{7432FE30-3AD0-C448-ABB1-A604F6B924E2}"/>
                </a:ext>
              </a:extLst>
            </p:cNvPr>
            <p:cNvSpPr>
              <a:spLocks noChangeShapeType="1"/>
            </p:cNvSpPr>
            <p:nvPr/>
          </p:nvSpPr>
          <p:spPr bwMode="auto">
            <a:xfrm>
              <a:off x="592241" y="4086932"/>
              <a:ext cx="149225" cy="0"/>
            </a:xfrm>
            <a:prstGeom prst="line">
              <a:avLst/>
            </a:prstGeom>
            <a:gradFill>
              <a:gsLst>
                <a:gs pos="0">
                  <a:schemeClr val="accent2"/>
                </a:gs>
                <a:gs pos="99000">
                  <a:schemeClr val="tx2"/>
                </a:gs>
              </a:gsLst>
              <a:lin ang="0" scaled="0"/>
            </a:grad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sp>
          <p:nvSpPr>
            <p:cNvPr id="28" name="Line 91">
              <a:extLst>
                <a:ext uri="{FF2B5EF4-FFF2-40B4-BE49-F238E27FC236}">
                  <a16:creationId xmlns:a16="http://schemas.microsoft.com/office/drawing/2014/main" id="{F9498D4F-DCE2-4C40-8B25-089D1D9C8B89}"/>
                </a:ext>
              </a:extLst>
            </p:cNvPr>
            <p:cNvSpPr>
              <a:spLocks noChangeShapeType="1"/>
            </p:cNvSpPr>
            <p:nvPr userDrawn="1"/>
          </p:nvSpPr>
          <p:spPr bwMode="auto">
            <a:xfrm>
              <a:off x="630341" y="4156782"/>
              <a:ext cx="111125" cy="0"/>
            </a:xfrm>
            <a:prstGeom prst="line">
              <a:avLst/>
            </a:prstGeom>
            <a:gradFill>
              <a:gsLst>
                <a:gs pos="0">
                  <a:schemeClr val="accent2"/>
                </a:gs>
                <a:gs pos="99000">
                  <a:schemeClr val="tx2"/>
                </a:gs>
              </a:gsLst>
              <a:lin ang="0" scaled="0"/>
            </a:grad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sp>
          <p:nvSpPr>
            <p:cNvPr id="29" name="Line 92">
              <a:extLst>
                <a:ext uri="{FF2B5EF4-FFF2-40B4-BE49-F238E27FC236}">
                  <a16:creationId xmlns:a16="http://schemas.microsoft.com/office/drawing/2014/main" id="{F5D31F47-D898-334A-B77D-BA6028FAD772}"/>
                </a:ext>
              </a:extLst>
            </p:cNvPr>
            <p:cNvSpPr>
              <a:spLocks noChangeShapeType="1"/>
            </p:cNvSpPr>
            <p:nvPr/>
          </p:nvSpPr>
          <p:spPr bwMode="auto">
            <a:xfrm>
              <a:off x="668441" y="4226632"/>
              <a:ext cx="73025" cy="0"/>
            </a:xfrm>
            <a:prstGeom prst="line">
              <a:avLst/>
            </a:prstGeom>
            <a:gradFill>
              <a:gsLst>
                <a:gs pos="0">
                  <a:schemeClr val="accent2"/>
                </a:gs>
                <a:gs pos="99000">
                  <a:schemeClr val="tx2"/>
                </a:gs>
              </a:gsLst>
              <a:lin ang="0" scaled="0"/>
            </a:grad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grpSp>
      <p:grpSp>
        <p:nvGrpSpPr>
          <p:cNvPr id="32" name="Group 31">
            <a:extLst>
              <a:ext uri="{FF2B5EF4-FFF2-40B4-BE49-F238E27FC236}">
                <a16:creationId xmlns:a16="http://schemas.microsoft.com/office/drawing/2014/main" id="{BF8E3D4D-07D0-724A-8537-F6388716189A}"/>
              </a:ext>
            </a:extLst>
          </p:cNvPr>
          <p:cNvGrpSpPr/>
          <p:nvPr/>
        </p:nvGrpSpPr>
        <p:grpSpPr>
          <a:xfrm>
            <a:off x="712256" y="5234276"/>
            <a:ext cx="406400" cy="406400"/>
            <a:chOff x="4622800" y="3225800"/>
            <a:chExt cx="406400" cy="406400"/>
          </a:xfrm>
          <a:noFill/>
        </p:grpSpPr>
        <p:sp>
          <p:nvSpPr>
            <p:cNvPr id="33" name="Freeform 60">
              <a:extLst>
                <a:ext uri="{FF2B5EF4-FFF2-40B4-BE49-F238E27FC236}">
                  <a16:creationId xmlns:a16="http://schemas.microsoft.com/office/drawing/2014/main" id="{DC10B195-76DE-D04F-BF79-5C5C6628B067}"/>
                </a:ext>
              </a:extLst>
            </p:cNvPr>
            <p:cNvSpPr>
              <a:spLocks/>
            </p:cNvSpPr>
            <p:nvPr/>
          </p:nvSpPr>
          <p:spPr bwMode="auto">
            <a:xfrm>
              <a:off x="4622800" y="3225800"/>
              <a:ext cx="406400" cy="406400"/>
            </a:xfrm>
            <a:custGeom>
              <a:avLst/>
              <a:gdLst>
                <a:gd name="T0" fmla="*/ 256 w 256"/>
                <a:gd name="T1" fmla="*/ 128 h 256"/>
                <a:gd name="T2" fmla="*/ 256 w 256"/>
                <a:gd name="T3" fmla="*/ 128 h 256"/>
                <a:gd name="T4" fmla="*/ 256 w 256"/>
                <a:gd name="T5" fmla="*/ 142 h 256"/>
                <a:gd name="T6" fmla="*/ 254 w 256"/>
                <a:gd name="T7" fmla="*/ 154 h 256"/>
                <a:gd name="T8" fmla="*/ 250 w 256"/>
                <a:gd name="T9" fmla="*/ 166 h 256"/>
                <a:gd name="T10" fmla="*/ 246 w 256"/>
                <a:gd name="T11" fmla="*/ 178 h 256"/>
                <a:gd name="T12" fmla="*/ 240 w 256"/>
                <a:gd name="T13" fmla="*/ 190 h 256"/>
                <a:gd name="T14" fmla="*/ 234 w 256"/>
                <a:gd name="T15" fmla="*/ 200 h 256"/>
                <a:gd name="T16" fmla="*/ 218 w 256"/>
                <a:gd name="T17" fmla="*/ 218 h 256"/>
                <a:gd name="T18" fmla="*/ 200 w 256"/>
                <a:gd name="T19" fmla="*/ 234 h 256"/>
                <a:gd name="T20" fmla="*/ 190 w 256"/>
                <a:gd name="T21" fmla="*/ 240 h 256"/>
                <a:gd name="T22" fmla="*/ 178 w 256"/>
                <a:gd name="T23" fmla="*/ 246 h 256"/>
                <a:gd name="T24" fmla="*/ 166 w 256"/>
                <a:gd name="T25" fmla="*/ 250 h 256"/>
                <a:gd name="T26" fmla="*/ 154 w 256"/>
                <a:gd name="T27" fmla="*/ 254 h 256"/>
                <a:gd name="T28" fmla="*/ 142 w 256"/>
                <a:gd name="T29" fmla="*/ 256 h 256"/>
                <a:gd name="T30" fmla="*/ 128 w 256"/>
                <a:gd name="T31" fmla="*/ 256 h 256"/>
                <a:gd name="T32" fmla="*/ 128 w 256"/>
                <a:gd name="T33" fmla="*/ 256 h 256"/>
                <a:gd name="T34" fmla="*/ 114 w 256"/>
                <a:gd name="T35" fmla="*/ 256 h 256"/>
                <a:gd name="T36" fmla="*/ 102 w 256"/>
                <a:gd name="T37" fmla="*/ 254 h 256"/>
                <a:gd name="T38" fmla="*/ 90 w 256"/>
                <a:gd name="T39" fmla="*/ 250 h 256"/>
                <a:gd name="T40" fmla="*/ 78 w 256"/>
                <a:gd name="T41" fmla="*/ 246 h 256"/>
                <a:gd name="T42" fmla="*/ 66 w 256"/>
                <a:gd name="T43" fmla="*/ 240 h 256"/>
                <a:gd name="T44" fmla="*/ 56 w 256"/>
                <a:gd name="T45" fmla="*/ 234 h 256"/>
                <a:gd name="T46" fmla="*/ 38 w 256"/>
                <a:gd name="T47" fmla="*/ 218 h 256"/>
                <a:gd name="T48" fmla="*/ 22 w 256"/>
                <a:gd name="T49" fmla="*/ 200 h 256"/>
                <a:gd name="T50" fmla="*/ 16 w 256"/>
                <a:gd name="T51" fmla="*/ 190 h 256"/>
                <a:gd name="T52" fmla="*/ 10 w 256"/>
                <a:gd name="T53" fmla="*/ 178 h 256"/>
                <a:gd name="T54" fmla="*/ 6 w 256"/>
                <a:gd name="T55" fmla="*/ 166 h 256"/>
                <a:gd name="T56" fmla="*/ 2 w 256"/>
                <a:gd name="T57" fmla="*/ 154 h 256"/>
                <a:gd name="T58" fmla="*/ 0 w 256"/>
                <a:gd name="T59" fmla="*/ 142 h 256"/>
                <a:gd name="T60" fmla="*/ 0 w 256"/>
                <a:gd name="T61" fmla="*/ 128 h 256"/>
                <a:gd name="T62" fmla="*/ 0 w 256"/>
                <a:gd name="T63" fmla="*/ 128 h 256"/>
                <a:gd name="T64" fmla="*/ 0 w 256"/>
                <a:gd name="T65" fmla="*/ 114 h 256"/>
                <a:gd name="T66" fmla="*/ 2 w 256"/>
                <a:gd name="T67" fmla="*/ 102 h 256"/>
                <a:gd name="T68" fmla="*/ 6 w 256"/>
                <a:gd name="T69" fmla="*/ 90 h 256"/>
                <a:gd name="T70" fmla="*/ 10 w 256"/>
                <a:gd name="T71" fmla="*/ 78 h 256"/>
                <a:gd name="T72" fmla="*/ 16 w 256"/>
                <a:gd name="T73" fmla="*/ 66 h 256"/>
                <a:gd name="T74" fmla="*/ 22 w 256"/>
                <a:gd name="T75" fmla="*/ 56 h 256"/>
                <a:gd name="T76" fmla="*/ 38 w 256"/>
                <a:gd name="T77" fmla="*/ 38 h 256"/>
                <a:gd name="T78" fmla="*/ 56 w 256"/>
                <a:gd name="T79" fmla="*/ 22 h 256"/>
                <a:gd name="T80" fmla="*/ 66 w 256"/>
                <a:gd name="T81" fmla="*/ 16 h 256"/>
                <a:gd name="T82" fmla="*/ 78 w 256"/>
                <a:gd name="T83" fmla="*/ 10 h 256"/>
                <a:gd name="T84" fmla="*/ 90 w 256"/>
                <a:gd name="T85" fmla="*/ 6 h 256"/>
                <a:gd name="T86" fmla="*/ 102 w 256"/>
                <a:gd name="T87" fmla="*/ 2 h 256"/>
                <a:gd name="T88" fmla="*/ 114 w 256"/>
                <a:gd name="T89" fmla="*/ 0 h 256"/>
                <a:gd name="T90" fmla="*/ 128 w 256"/>
                <a:gd name="T91" fmla="*/ 0 h 256"/>
                <a:gd name="T92" fmla="*/ 128 w 256"/>
                <a:gd name="T93" fmla="*/ 0 h 256"/>
                <a:gd name="T94" fmla="*/ 142 w 256"/>
                <a:gd name="T95" fmla="*/ 0 h 256"/>
                <a:gd name="T96" fmla="*/ 154 w 256"/>
                <a:gd name="T97" fmla="*/ 2 h 256"/>
                <a:gd name="T98" fmla="*/ 166 w 256"/>
                <a:gd name="T99" fmla="*/ 6 h 256"/>
                <a:gd name="T100" fmla="*/ 178 w 256"/>
                <a:gd name="T101" fmla="*/ 10 h 256"/>
                <a:gd name="T102" fmla="*/ 190 w 256"/>
                <a:gd name="T103" fmla="*/ 16 h 256"/>
                <a:gd name="T104" fmla="*/ 200 w 256"/>
                <a:gd name="T105" fmla="*/ 22 h 256"/>
                <a:gd name="T106" fmla="*/ 218 w 256"/>
                <a:gd name="T107" fmla="*/ 38 h 256"/>
                <a:gd name="T108" fmla="*/ 234 w 256"/>
                <a:gd name="T109" fmla="*/ 56 h 256"/>
                <a:gd name="T110" fmla="*/ 240 w 256"/>
                <a:gd name="T111" fmla="*/ 66 h 256"/>
                <a:gd name="T112" fmla="*/ 246 w 256"/>
                <a:gd name="T113" fmla="*/ 78 h 256"/>
                <a:gd name="T114" fmla="*/ 250 w 256"/>
                <a:gd name="T115" fmla="*/ 90 h 256"/>
                <a:gd name="T116" fmla="*/ 254 w 256"/>
                <a:gd name="T117" fmla="*/ 102 h 256"/>
                <a:gd name="T118" fmla="*/ 256 w 256"/>
                <a:gd name="T119" fmla="*/ 114 h 256"/>
                <a:gd name="T120" fmla="*/ 256 w 256"/>
                <a:gd name="T121" fmla="*/ 128 h 256"/>
                <a:gd name="T122" fmla="*/ 256 w 256"/>
                <a:gd name="T123" fmla="*/ 128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6" h="256">
                  <a:moveTo>
                    <a:pt x="256" y="128"/>
                  </a:moveTo>
                  <a:lnTo>
                    <a:pt x="256" y="128"/>
                  </a:lnTo>
                  <a:lnTo>
                    <a:pt x="256" y="142"/>
                  </a:lnTo>
                  <a:lnTo>
                    <a:pt x="254" y="154"/>
                  </a:lnTo>
                  <a:lnTo>
                    <a:pt x="250" y="166"/>
                  </a:lnTo>
                  <a:lnTo>
                    <a:pt x="246" y="178"/>
                  </a:lnTo>
                  <a:lnTo>
                    <a:pt x="240" y="190"/>
                  </a:lnTo>
                  <a:lnTo>
                    <a:pt x="234" y="200"/>
                  </a:lnTo>
                  <a:lnTo>
                    <a:pt x="218" y="218"/>
                  </a:lnTo>
                  <a:lnTo>
                    <a:pt x="200" y="234"/>
                  </a:lnTo>
                  <a:lnTo>
                    <a:pt x="190" y="240"/>
                  </a:lnTo>
                  <a:lnTo>
                    <a:pt x="178" y="246"/>
                  </a:lnTo>
                  <a:lnTo>
                    <a:pt x="166" y="250"/>
                  </a:lnTo>
                  <a:lnTo>
                    <a:pt x="154" y="254"/>
                  </a:lnTo>
                  <a:lnTo>
                    <a:pt x="142" y="256"/>
                  </a:lnTo>
                  <a:lnTo>
                    <a:pt x="128" y="256"/>
                  </a:lnTo>
                  <a:lnTo>
                    <a:pt x="128" y="256"/>
                  </a:lnTo>
                  <a:lnTo>
                    <a:pt x="114" y="256"/>
                  </a:lnTo>
                  <a:lnTo>
                    <a:pt x="102" y="254"/>
                  </a:lnTo>
                  <a:lnTo>
                    <a:pt x="90" y="250"/>
                  </a:lnTo>
                  <a:lnTo>
                    <a:pt x="78" y="246"/>
                  </a:lnTo>
                  <a:lnTo>
                    <a:pt x="66" y="240"/>
                  </a:lnTo>
                  <a:lnTo>
                    <a:pt x="56" y="234"/>
                  </a:lnTo>
                  <a:lnTo>
                    <a:pt x="38" y="218"/>
                  </a:lnTo>
                  <a:lnTo>
                    <a:pt x="22" y="200"/>
                  </a:lnTo>
                  <a:lnTo>
                    <a:pt x="16" y="190"/>
                  </a:lnTo>
                  <a:lnTo>
                    <a:pt x="10" y="178"/>
                  </a:lnTo>
                  <a:lnTo>
                    <a:pt x="6" y="166"/>
                  </a:lnTo>
                  <a:lnTo>
                    <a:pt x="2" y="154"/>
                  </a:lnTo>
                  <a:lnTo>
                    <a:pt x="0" y="142"/>
                  </a:lnTo>
                  <a:lnTo>
                    <a:pt x="0" y="128"/>
                  </a:lnTo>
                  <a:lnTo>
                    <a:pt x="0" y="128"/>
                  </a:lnTo>
                  <a:lnTo>
                    <a:pt x="0" y="114"/>
                  </a:lnTo>
                  <a:lnTo>
                    <a:pt x="2" y="102"/>
                  </a:lnTo>
                  <a:lnTo>
                    <a:pt x="6" y="90"/>
                  </a:lnTo>
                  <a:lnTo>
                    <a:pt x="10" y="78"/>
                  </a:lnTo>
                  <a:lnTo>
                    <a:pt x="16" y="66"/>
                  </a:lnTo>
                  <a:lnTo>
                    <a:pt x="22" y="56"/>
                  </a:lnTo>
                  <a:lnTo>
                    <a:pt x="38" y="38"/>
                  </a:lnTo>
                  <a:lnTo>
                    <a:pt x="56" y="22"/>
                  </a:lnTo>
                  <a:lnTo>
                    <a:pt x="66" y="16"/>
                  </a:lnTo>
                  <a:lnTo>
                    <a:pt x="78" y="10"/>
                  </a:lnTo>
                  <a:lnTo>
                    <a:pt x="90" y="6"/>
                  </a:lnTo>
                  <a:lnTo>
                    <a:pt x="102" y="2"/>
                  </a:lnTo>
                  <a:lnTo>
                    <a:pt x="114" y="0"/>
                  </a:lnTo>
                  <a:lnTo>
                    <a:pt x="128" y="0"/>
                  </a:lnTo>
                  <a:lnTo>
                    <a:pt x="128" y="0"/>
                  </a:lnTo>
                  <a:lnTo>
                    <a:pt x="142" y="0"/>
                  </a:lnTo>
                  <a:lnTo>
                    <a:pt x="154" y="2"/>
                  </a:lnTo>
                  <a:lnTo>
                    <a:pt x="166" y="6"/>
                  </a:lnTo>
                  <a:lnTo>
                    <a:pt x="178" y="10"/>
                  </a:lnTo>
                  <a:lnTo>
                    <a:pt x="190" y="16"/>
                  </a:lnTo>
                  <a:lnTo>
                    <a:pt x="200" y="22"/>
                  </a:lnTo>
                  <a:lnTo>
                    <a:pt x="218" y="38"/>
                  </a:lnTo>
                  <a:lnTo>
                    <a:pt x="234" y="56"/>
                  </a:lnTo>
                  <a:lnTo>
                    <a:pt x="240" y="66"/>
                  </a:lnTo>
                  <a:lnTo>
                    <a:pt x="246" y="78"/>
                  </a:lnTo>
                  <a:lnTo>
                    <a:pt x="250" y="90"/>
                  </a:lnTo>
                  <a:lnTo>
                    <a:pt x="254" y="102"/>
                  </a:lnTo>
                  <a:lnTo>
                    <a:pt x="256" y="114"/>
                  </a:lnTo>
                  <a:lnTo>
                    <a:pt x="256" y="128"/>
                  </a:lnTo>
                  <a:lnTo>
                    <a:pt x="256" y="128"/>
                  </a:lnTo>
                  <a:close/>
                </a:path>
              </a:pathLst>
            </a:custGeom>
            <a:grp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sp>
          <p:nvSpPr>
            <p:cNvPr id="34" name="Freeform 61">
              <a:extLst>
                <a:ext uri="{FF2B5EF4-FFF2-40B4-BE49-F238E27FC236}">
                  <a16:creationId xmlns:a16="http://schemas.microsoft.com/office/drawing/2014/main" id="{0F4B9EAE-9CEB-A247-90F1-75124AA296C0}"/>
                </a:ext>
              </a:extLst>
            </p:cNvPr>
            <p:cNvSpPr>
              <a:spLocks/>
            </p:cNvSpPr>
            <p:nvPr/>
          </p:nvSpPr>
          <p:spPr bwMode="auto">
            <a:xfrm>
              <a:off x="4724400" y="3225800"/>
              <a:ext cx="101600" cy="406400"/>
            </a:xfrm>
            <a:custGeom>
              <a:avLst/>
              <a:gdLst>
                <a:gd name="T0" fmla="*/ 64 w 64"/>
                <a:gd name="T1" fmla="*/ 256 h 256"/>
                <a:gd name="T2" fmla="*/ 64 w 64"/>
                <a:gd name="T3" fmla="*/ 256 h 256"/>
                <a:gd name="T4" fmla="*/ 58 w 64"/>
                <a:gd name="T5" fmla="*/ 256 h 256"/>
                <a:gd name="T6" fmla="*/ 52 w 64"/>
                <a:gd name="T7" fmla="*/ 254 h 256"/>
                <a:gd name="T8" fmla="*/ 40 w 64"/>
                <a:gd name="T9" fmla="*/ 246 h 256"/>
                <a:gd name="T10" fmla="*/ 28 w 64"/>
                <a:gd name="T11" fmla="*/ 234 h 256"/>
                <a:gd name="T12" fmla="*/ 18 w 64"/>
                <a:gd name="T13" fmla="*/ 218 h 256"/>
                <a:gd name="T14" fmla="*/ 10 w 64"/>
                <a:gd name="T15" fmla="*/ 200 h 256"/>
                <a:gd name="T16" fmla="*/ 6 w 64"/>
                <a:gd name="T17" fmla="*/ 178 h 256"/>
                <a:gd name="T18" fmla="*/ 2 w 64"/>
                <a:gd name="T19" fmla="*/ 154 h 256"/>
                <a:gd name="T20" fmla="*/ 0 w 64"/>
                <a:gd name="T21" fmla="*/ 128 h 256"/>
                <a:gd name="T22" fmla="*/ 0 w 64"/>
                <a:gd name="T23" fmla="*/ 128 h 256"/>
                <a:gd name="T24" fmla="*/ 2 w 64"/>
                <a:gd name="T25" fmla="*/ 102 h 256"/>
                <a:gd name="T26" fmla="*/ 6 w 64"/>
                <a:gd name="T27" fmla="*/ 78 h 256"/>
                <a:gd name="T28" fmla="*/ 10 w 64"/>
                <a:gd name="T29" fmla="*/ 56 h 256"/>
                <a:gd name="T30" fmla="*/ 18 w 64"/>
                <a:gd name="T31" fmla="*/ 38 h 256"/>
                <a:gd name="T32" fmla="*/ 28 w 64"/>
                <a:gd name="T33" fmla="*/ 22 h 256"/>
                <a:gd name="T34" fmla="*/ 40 w 64"/>
                <a:gd name="T35" fmla="*/ 10 h 256"/>
                <a:gd name="T36" fmla="*/ 52 w 64"/>
                <a:gd name="T37" fmla="*/ 2 h 256"/>
                <a:gd name="T38" fmla="*/ 58 w 64"/>
                <a:gd name="T39" fmla="*/ 0 h 256"/>
                <a:gd name="T40" fmla="*/ 64 w 64"/>
                <a:gd name="T41"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 h="256">
                  <a:moveTo>
                    <a:pt x="64" y="256"/>
                  </a:moveTo>
                  <a:lnTo>
                    <a:pt x="64" y="256"/>
                  </a:lnTo>
                  <a:lnTo>
                    <a:pt x="58" y="256"/>
                  </a:lnTo>
                  <a:lnTo>
                    <a:pt x="52" y="254"/>
                  </a:lnTo>
                  <a:lnTo>
                    <a:pt x="40" y="246"/>
                  </a:lnTo>
                  <a:lnTo>
                    <a:pt x="28" y="234"/>
                  </a:lnTo>
                  <a:lnTo>
                    <a:pt x="18" y="218"/>
                  </a:lnTo>
                  <a:lnTo>
                    <a:pt x="10" y="200"/>
                  </a:lnTo>
                  <a:lnTo>
                    <a:pt x="6" y="178"/>
                  </a:lnTo>
                  <a:lnTo>
                    <a:pt x="2" y="154"/>
                  </a:lnTo>
                  <a:lnTo>
                    <a:pt x="0" y="128"/>
                  </a:lnTo>
                  <a:lnTo>
                    <a:pt x="0" y="128"/>
                  </a:lnTo>
                  <a:lnTo>
                    <a:pt x="2" y="102"/>
                  </a:lnTo>
                  <a:lnTo>
                    <a:pt x="6" y="78"/>
                  </a:lnTo>
                  <a:lnTo>
                    <a:pt x="10" y="56"/>
                  </a:lnTo>
                  <a:lnTo>
                    <a:pt x="18" y="38"/>
                  </a:lnTo>
                  <a:lnTo>
                    <a:pt x="28" y="22"/>
                  </a:lnTo>
                  <a:lnTo>
                    <a:pt x="40" y="10"/>
                  </a:lnTo>
                  <a:lnTo>
                    <a:pt x="52" y="2"/>
                  </a:lnTo>
                  <a:lnTo>
                    <a:pt x="58" y="0"/>
                  </a:lnTo>
                  <a:lnTo>
                    <a:pt x="64" y="0"/>
                  </a:lnTo>
                </a:path>
              </a:pathLst>
            </a:custGeom>
            <a:grp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sp>
          <p:nvSpPr>
            <p:cNvPr id="35" name="Freeform 62">
              <a:extLst>
                <a:ext uri="{FF2B5EF4-FFF2-40B4-BE49-F238E27FC236}">
                  <a16:creationId xmlns:a16="http://schemas.microsoft.com/office/drawing/2014/main" id="{4D6CF6A3-DAD2-B049-973F-0C45F42062EE}"/>
                </a:ext>
              </a:extLst>
            </p:cNvPr>
            <p:cNvSpPr>
              <a:spLocks/>
            </p:cNvSpPr>
            <p:nvPr/>
          </p:nvSpPr>
          <p:spPr bwMode="auto">
            <a:xfrm>
              <a:off x="4826000" y="3225800"/>
              <a:ext cx="101600" cy="406400"/>
            </a:xfrm>
            <a:custGeom>
              <a:avLst/>
              <a:gdLst>
                <a:gd name="T0" fmla="*/ 0 w 64"/>
                <a:gd name="T1" fmla="*/ 256 h 256"/>
                <a:gd name="T2" fmla="*/ 0 w 64"/>
                <a:gd name="T3" fmla="*/ 256 h 256"/>
                <a:gd name="T4" fmla="*/ 6 w 64"/>
                <a:gd name="T5" fmla="*/ 256 h 256"/>
                <a:gd name="T6" fmla="*/ 12 w 64"/>
                <a:gd name="T7" fmla="*/ 254 h 256"/>
                <a:gd name="T8" fmla="*/ 24 w 64"/>
                <a:gd name="T9" fmla="*/ 246 h 256"/>
                <a:gd name="T10" fmla="*/ 36 w 64"/>
                <a:gd name="T11" fmla="*/ 234 h 256"/>
                <a:gd name="T12" fmla="*/ 46 w 64"/>
                <a:gd name="T13" fmla="*/ 218 h 256"/>
                <a:gd name="T14" fmla="*/ 54 w 64"/>
                <a:gd name="T15" fmla="*/ 200 h 256"/>
                <a:gd name="T16" fmla="*/ 58 w 64"/>
                <a:gd name="T17" fmla="*/ 178 h 256"/>
                <a:gd name="T18" fmla="*/ 62 w 64"/>
                <a:gd name="T19" fmla="*/ 154 h 256"/>
                <a:gd name="T20" fmla="*/ 64 w 64"/>
                <a:gd name="T21" fmla="*/ 128 h 256"/>
                <a:gd name="T22" fmla="*/ 64 w 64"/>
                <a:gd name="T23" fmla="*/ 128 h 256"/>
                <a:gd name="T24" fmla="*/ 62 w 64"/>
                <a:gd name="T25" fmla="*/ 102 h 256"/>
                <a:gd name="T26" fmla="*/ 58 w 64"/>
                <a:gd name="T27" fmla="*/ 78 h 256"/>
                <a:gd name="T28" fmla="*/ 54 w 64"/>
                <a:gd name="T29" fmla="*/ 56 h 256"/>
                <a:gd name="T30" fmla="*/ 46 w 64"/>
                <a:gd name="T31" fmla="*/ 38 h 256"/>
                <a:gd name="T32" fmla="*/ 36 w 64"/>
                <a:gd name="T33" fmla="*/ 22 h 256"/>
                <a:gd name="T34" fmla="*/ 24 w 64"/>
                <a:gd name="T35" fmla="*/ 10 h 256"/>
                <a:gd name="T36" fmla="*/ 12 w 64"/>
                <a:gd name="T37" fmla="*/ 2 h 256"/>
                <a:gd name="T38" fmla="*/ 6 w 64"/>
                <a:gd name="T39" fmla="*/ 0 h 256"/>
                <a:gd name="T40" fmla="*/ 0 w 64"/>
                <a:gd name="T41"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 h="256">
                  <a:moveTo>
                    <a:pt x="0" y="256"/>
                  </a:moveTo>
                  <a:lnTo>
                    <a:pt x="0" y="256"/>
                  </a:lnTo>
                  <a:lnTo>
                    <a:pt x="6" y="256"/>
                  </a:lnTo>
                  <a:lnTo>
                    <a:pt x="12" y="254"/>
                  </a:lnTo>
                  <a:lnTo>
                    <a:pt x="24" y="246"/>
                  </a:lnTo>
                  <a:lnTo>
                    <a:pt x="36" y="234"/>
                  </a:lnTo>
                  <a:lnTo>
                    <a:pt x="46" y="218"/>
                  </a:lnTo>
                  <a:lnTo>
                    <a:pt x="54" y="200"/>
                  </a:lnTo>
                  <a:lnTo>
                    <a:pt x="58" y="178"/>
                  </a:lnTo>
                  <a:lnTo>
                    <a:pt x="62" y="154"/>
                  </a:lnTo>
                  <a:lnTo>
                    <a:pt x="64" y="128"/>
                  </a:lnTo>
                  <a:lnTo>
                    <a:pt x="64" y="128"/>
                  </a:lnTo>
                  <a:lnTo>
                    <a:pt x="62" y="102"/>
                  </a:lnTo>
                  <a:lnTo>
                    <a:pt x="58" y="78"/>
                  </a:lnTo>
                  <a:lnTo>
                    <a:pt x="54" y="56"/>
                  </a:lnTo>
                  <a:lnTo>
                    <a:pt x="46" y="38"/>
                  </a:lnTo>
                  <a:lnTo>
                    <a:pt x="36" y="22"/>
                  </a:lnTo>
                  <a:lnTo>
                    <a:pt x="24" y="10"/>
                  </a:lnTo>
                  <a:lnTo>
                    <a:pt x="12" y="2"/>
                  </a:lnTo>
                  <a:lnTo>
                    <a:pt x="6" y="0"/>
                  </a:lnTo>
                  <a:lnTo>
                    <a:pt x="0" y="0"/>
                  </a:lnTo>
                </a:path>
              </a:pathLst>
            </a:custGeom>
            <a:grp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sp>
          <p:nvSpPr>
            <p:cNvPr id="36" name="Freeform 63">
              <a:extLst>
                <a:ext uri="{FF2B5EF4-FFF2-40B4-BE49-F238E27FC236}">
                  <a16:creationId xmlns:a16="http://schemas.microsoft.com/office/drawing/2014/main" id="{E8BE806B-4DE4-044B-BF23-71FA5B697327}"/>
                </a:ext>
              </a:extLst>
            </p:cNvPr>
            <p:cNvSpPr>
              <a:spLocks/>
            </p:cNvSpPr>
            <p:nvPr/>
          </p:nvSpPr>
          <p:spPr bwMode="auto">
            <a:xfrm>
              <a:off x="4667250" y="3305175"/>
              <a:ext cx="317500" cy="38100"/>
            </a:xfrm>
            <a:custGeom>
              <a:avLst/>
              <a:gdLst>
                <a:gd name="T0" fmla="*/ 0 w 200"/>
                <a:gd name="T1" fmla="*/ 0 h 24"/>
                <a:gd name="T2" fmla="*/ 0 w 200"/>
                <a:gd name="T3" fmla="*/ 0 h 24"/>
                <a:gd name="T4" fmla="*/ 18 w 200"/>
                <a:gd name="T5" fmla="*/ 10 h 24"/>
                <a:gd name="T6" fmla="*/ 42 w 200"/>
                <a:gd name="T7" fmla="*/ 18 h 24"/>
                <a:gd name="T8" fmla="*/ 70 w 200"/>
                <a:gd name="T9" fmla="*/ 22 h 24"/>
                <a:gd name="T10" fmla="*/ 100 w 200"/>
                <a:gd name="T11" fmla="*/ 24 h 24"/>
                <a:gd name="T12" fmla="*/ 100 w 200"/>
                <a:gd name="T13" fmla="*/ 24 h 24"/>
                <a:gd name="T14" fmla="*/ 130 w 200"/>
                <a:gd name="T15" fmla="*/ 22 h 24"/>
                <a:gd name="T16" fmla="*/ 158 w 200"/>
                <a:gd name="T17" fmla="*/ 18 h 24"/>
                <a:gd name="T18" fmla="*/ 182 w 200"/>
                <a:gd name="T19" fmla="*/ 10 h 24"/>
                <a:gd name="T20" fmla="*/ 200 w 200"/>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0" h="24">
                  <a:moveTo>
                    <a:pt x="0" y="0"/>
                  </a:moveTo>
                  <a:lnTo>
                    <a:pt x="0" y="0"/>
                  </a:lnTo>
                  <a:lnTo>
                    <a:pt x="18" y="10"/>
                  </a:lnTo>
                  <a:lnTo>
                    <a:pt x="42" y="18"/>
                  </a:lnTo>
                  <a:lnTo>
                    <a:pt x="70" y="22"/>
                  </a:lnTo>
                  <a:lnTo>
                    <a:pt x="100" y="24"/>
                  </a:lnTo>
                  <a:lnTo>
                    <a:pt x="100" y="24"/>
                  </a:lnTo>
                  <a:lnTo>
                    <a:pt x="130" y="22"/>
                  </a:lnTo>
                  <a:lnTo>
                    <a:pt x="158" y="18"/>
                  </a:lnTo>
                  <a:lnTo>
                    <a:pt x="182" y="10"/>
                  </a:lnTo>
                  <a:lnTo>
                    <a:pt x="200" y="0"/>
                  </a:lnTo>
                </a:path>
              </a:pathLst>
            </a:custGeom>
            <a:grp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sp>
          <p:nvSpPr>
            <p:cNvPr id="37" name="Freeform 64">
              <a:extLst>
                <a:ext uri="{FF2B5EF4-FFF2-40B4-BE49-F238E27FC236}">
                  <a16:creationId xmlns:a16="http://schemas.microsoft.com/office/drawing/2014/main" id="{D5154B07-6A69-4445-BE0F-B194FFCCFAA1}"/>
                </a:ext>
              </a:extLst>
            </p:cNvPr>
            <p:cNvSpPr>
              <a:spLocks/>
            </p:cNvSpPr>
            <p:nvPr/>
          </p:nvSpPr>
          <p:spPr bwMode="auto">
            <a:xfrm>
              <a:off x="4667250" y="3514725"/>
              <a:ext cx="317500" cy="38100"/>
            </a:xfrm>
            <a:custGeom>
              <a:avLst/>
              <a:gdLst>
                <a:gd name="T0" fmla="*/ 0 w 200"/>
                <a:gd name="T1" fmla="*/ 24 h 24"/>
                <a:gd name="T2" fmla="*/ 0 w 200"/>
                <a:gd name="T3" fmla="*/ 24 h 24"/>
                <a:gd name="T4" fmla="*/ 18 w 200"/>
                <a:gd name="T5" fmla="*/ 14 h 24"/>
                <a:gd name="T6" fmla="*/ 42 w 200"/>
                <a:gd name="T7" fmla="*/ 6 h 24"/>
                <a:gd name="T8" fmla="*/ 70 w 200"/>
                <a:gd name="T9" fmla="*/ 2 h 24"/>
                <a:gd name="T10" fmla="*/ 100 w 200"/>
                <a:gd name="T11" fmla="*/ 0 h 24"/>
                <a:gd name="T12" fmla="*/ 100 w 200"/>
                <a:gd name="T13" fmla="*/ 0 h 24"/>
                <a:gd name="T14" fmla="*/ 130 w 200"/>
                <a:gd name="T15" fmla="*/ 2 h 24"/>
                <a:gd name="T16" fmla="*/ 158 w 200"/>
                <a:gd name="T17" fmla="*/ 6 h 24"/>
                <a:gd name="T18" fmla="*/ 182 w 200"/>
                <a:gd name="T19" fmla="*/ 14 h 24"/>
                <a:gd name="T20" fmla="*/ 200 w 200"/>
                <a:gd name="T2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0" h="24">
                  <a:moveTo>
                    <a:pt x="0" y="24"/>
                  </a:moveTo>
                  <a:lnTo>
                    <a:pt x="0" y="24"/>
                  </a:lnTo>
                  <a:lnTo>
                    <a:pt x="18" y="14"/>
                  </a:lnTo>
                  <a:lnTo>
                    <a:pt x="42" y="6"/>
                  </a:lnTo>
                  <a:lnTo>
                    <a:pt x="70" y="2"/>
                  </a:lnTo>
                  <a:lnTo>
                    <a:pt x="100" y="0"/>
                  </a:lnTo>
                  <a:lnTo>
                    <a:pt x="100" y="0"/>
                  </a:lnTo>
                  <a:lnTo>
                    <a:pt x="130" y="2"/>
                  </a:lnTo>
                  <a:lnTo>
                    <a:pt x="158" y="6"/>
                  </a:lnTo>
                  <a:lnTo>
                    <a:pt x="182" y="14"/>
                  </a:lnTo>
                  <a:lnTo>
                    <a:pt x="200" y="24"/>
                  </a:lnTo>
                </a:path>
              </a:pathLst>
            </a:custGeom>
            <a:grp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sp>
          <p:nvSpPr>
            <p:cNvPr id="38" name="Line 65">
              <a:extLst>
                <a:ext uri="{FF2B5EF4-FFF2-40B4-BE49-F238E27FC236}">
                  <a16:creationId xmlns:a16="http://schemas.microsoft.com/office/drawing/2014/main" id="{0734BA8A-7816-D945-AC91-9940ED99E0BB}"/>
                </a:ext>
              </a:extLst>
            </p:cNvPr>
            <p:cNvSpPr>
              <a:spLocks noChangeShapeType="1"/>
            </p:cNvSpPr>
            <p:nvPr/>
          </p:nvSpPr>
          <p:spPr bwMode="auto">
            <a:xfrm>
              <a:off x="4826000" y="3225800"/>
              <a:ext cx="0" cy="406400"/>
            </a:xfrm>
            <a:prstGeom prst="line">
              <a:avLst/>
            </a:prstGeom>
            <a:grp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sp>
          <p:nvSpPr>
            <p:cNvPr id="39" name="Line 66">
              <a:extLst>
                <a:ext uri="{FF2B5EF4-FFF2-40B4-BE49-F238E27FC236}">
                  <a16:creationId xmlns:a16="http://schemas.microsoft.com/office/drawing/2014/main" id="{7A906F80-BC27-3342-9F48-B3C34ED08AF9}"/>
                </a:ext>
              </a:extLst>
            </p:cNvPr>
            <p:cNvSpPr>
              <a:spLocks noChangeShapeType="1"/>
            </p:cNvSpPr>
            <p:nvPr/>
          </p:nvSpPr>
          <p:spPr bwMode="auto">
            <a:xfrm flipH="1">
              <a:off x="4622800" y="3429000"/>
              <a:ext cx="406400" cy="0"/>
            </a:xfrm>
            <a:prstGeom prst="line">
              <a:avLst/>
            </a:prstGeom>
            <a:grp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grpSp>
      <p:grpSp>
        <p:nvGrpSpPr>
          <p:cNvPr id="4" name="Group 3">
            <a:extLst>
              <a:ext uri="{FF2B5EF4-FFF2-40B4-BE49-F238E27FC236}">
                <a16:creationId xmlns:a16="http://schemas.microsoft.com/office/drawing/2014/main" id="{DB201DB6-9F73-264A-AF13-6E7F74A4AB96}"/>
              </a:ext>
            </a:extLst>
          </p:cNvPr>
          <p:cNvGrpSpPr/>
          <p:nvPr userDrawn="1"/>
        </p:nvGrpSpPr>
        <p:grpSpPr>
          <a:xfrm>
            <a:off x="725591" y="1637404"/>
            <a:ext cx="400050" cy="406400"/>
            <a:chOff x="725591" y="1488734"/>
            <a:chExt cx="400050" cy="406400"/>
          </a:xfrm>
        </p:grpSpPr>
        <p:sp>
          <p:nvSpPr>
            <p:cNvPr id="42" name="Rectangle 96">
              <a:extLst>
                <a:ext uri="{FF2B5EF4-FFF2-40B4-BE49-F238E27FC236}">
                  <a16:creationId xmlns:a16="http://schemas.microsoft.com/office/drawing/2014/main" id="{FBE057DA-3075-3141-BDB5-B0AA2F46832E}"/>
                </a:ext>
              </a:extLst>
            </p:cNvPr>
            <p:cNvSpPr>
              <a:spLocks noChangeArrowheads="1"/>
            </p:cNvSpPr>
            <p:nvPr/>
          </p:nvSpPr>
          <p:spPr bwMode="auto">
            <a:xfrm>
              <a:off x="782741" y="1679234"/>
              <a:ext cx="285750" cy="215900"/>
            </a:xfrm>
            <a:prstGeom prst="rect">
              <a:avLst/>
            </a:prstGeom>
            <a:noFill/>
            <a:ln w="2540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MY"/>
            </a:p>
          </p:txBody>
        </p:sp>
        <p:sp>
          <p:nvSpPr>
            <p:cNvPr id="43" name="Freeform 97">
              <a:extLst>
                <a:ext uri="{FF2B5EF4-FFF2-40B4-BE49-F238E27FC236}">
                  <a16:creationId xmlns:a16="http://schemas.microsoft.com/office/drawing/2014/main" id="{79E4A285-FF8E-F248-8B63-7FE74381F9D1}"/>
                </a:ext>
              </a:extLst>
            </p:cNvPr>
            <p:cNvSpPr>
              <a:spLocks/>
            </p:cNvSpPr>
            <p:nvPr/>
          </p:nvSpPr>
          <p:spPr bwMode="auto">
            <a:xfrm>
              <a:off x="725591" y="1488734"/>
              <a:ext cx="400050" cy="190500"/>
            </a:xfrm>
            <a:custGeom>
              <a:avLst/>
              <a:gdLst>
                <a:gd name="T0" fmla="*/ 252 w 252"/>
                <a:gd name="T1" fmla="*/ 120 h 120"/>
                <a:gd name="T2" fmla="*/ 0 w 252"/>
                <a:gd name="T3" fmla="*/ 120 h 120"/>
                <a:gd name="T4" fmla="*/ 126 w 252"/>
                <a:gd name="T5" fmla="*/ 0 h 120"/>
                <a:gd name="T6" fmla="*/ 252 w 252"/>
                <a:gd name="T7" fmla="*/ 120 h 120"/>
              </a:gdLst>
              <a:ahLst/>
              <a:cxnLst>
                <a:cxn ang="0">
                  <a:pos x="T0" y="T1"/>
                </a:cxn>
                <a:cxn ang="0">
                  <a:pos x="T2" y="T3"/>
                </a:cxn>
                <a:cxn ang="0">
                  <a:pos x="T4" y="T5"/>
                </a:cxn>
                <a:cxn ang="0">
                  <a:pos x="T6" y="T7"/>
                </a:cxn>
              </a:cxnLst>
              <a:rect l="0" t="0" r="r" b="b"/>
              <a:pathLst>
                <a:path w="252" h="120">
                  <a:moveTo>
                    <a:pt x="252" y="120"/>
                  </a:moveTo>
                  <a:lnTo>
                    <a:pt x="0" y="120"/>
                  </a:lnTo>
                  <a:lnTo>
                    <a:pt x="126" y="0"/>
                  </a:lnTo>
                  <a:lnTo>
                    <a:pt x="252" y="120"/>
                  </a:lnTo>
                  <a:close/>
                </a:path>
              </a:pathLst>
            </a:custGeom>
            <a:no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sp>
          <p:nvSpPr>
            <p:cNvPr id="44" name="Rectangle 98">
              <a:extLst>
                <a:ext uri="{FF2B5EF4-FFF2-40B4-BE49-F238E27FC236}">
                  <a16:creationId xmlns:a16="http://schemas.microsoft.com/office/drawing/2014/main" id="{BA5D4942-80FE-7B47-9CDC-80C05DBFBF0D}"/>
                </a:ext>
              </a:extLst>
            </p:cNvPr>
            <p:cNvSpPr>
              <a:spLocks noChangeArrowheads="1"/>
            </p:cNvSpPr>
            <p:nvPr/>
          </p:nvSpPr>
          <p:spPr bwMode="auto">
            <a:xfrm>
              <a:off x="874816" y="1758609"/>
              <a:ext cx="101600" cy="136525"/>
            </a:xfrm>
            <a:prstGeom prst="rect">
              <a:avLst/>
            </a:prstGeom>
            <a:noFill/>
            <a:ln w="2540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MY"/>
            </a:p>
          </p:txBody>
        </p:sp>
        <p:sp>
          <p:nvSpPr>
            <p:cNvPr id="45" name="Line 99">
              <a:extLst>
                <a:ext uri="{FF2B5EF4-FFF2-40B4-BE49-F238E27FC236}">
                  <a16:creationId xmlns:a16="http://schemas.microsoft.com/office/drawing/2014/main" id="{C3AFF540-7FD4-3E4F-A1BD-311A464E2A0B}"/>
                </a:ext>
              </a:extLst>
            </p:cNvPr>
            <p:cNvSpPr>
              <a:spLocks noChangeShapeType="1"/>
            </p:cNvSpPr>
            <p:nvPr/>
          </p:nvSpPr>
          <p:spPr bwMode="auto">
            <a:xfrm flipV="1">
              <a:off x="1068491" y="1542709"/>
              <a:ext cx="0" cy="79375"/>
            </a:xfrm>
            <a:prstGeom prst="line">
              <a:avLst/>
            </a:prstGeom>
            <a:gradFill>
              <a:gsLst>
                <a:gs pos="0">
                  <a:schemeClr val="accent2"/>
                </a:gs>
                <a:gs pos="99000">
                  <a:schemeClr val="tx2"/>
                </a:gs>
              </a:gsLst>
              <a:lin ang="0" scaled="0"/>
            </a:grad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grpSp>
      <p:sp>
        <p:nvSpPr>
          <p:cNvPr id="63" name="Rounded Rectangle 62">
            <a:extLst>
              <a:ext uri="{FF2B5EF4-FFF2-40B4-BE49-F238E27FC236}">
                <a16:creationId xmlns:a16="http://schemas.microsoft.com/office/drawing/2014/main" id="{C9DFCB13-BE1F-534A-92A6-5DA5EA3AAB62}"/>
              </a:ext>
            </a:extLst>
          </p:cNvPr>
          <p:cNvSpPr/>
          <p:nvPr userDrawn="1"/>
        </p:nvSpPr>
        <p:spPr>
          <a:xfrm>
            <a:off x="8042695" y="2616487"/>
            <a:ext cx="772631" cy="772631"/>
          </a:xfrm>
          <a:prstGeom prst="roundRect">
            <a:avLst/>
          </a:prstGeom>
          <a:gradFill>
            <a:gsLst>
              <a:gs pos="0">
                <a:schemeClr val="accent2"/>
              </a:gs>
              <a:gs pos="99000">
                <a:schemeClr val="tx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Graphic 50">
            <a:extLst>
              <a:ext uri="{FF2B5EF4-FFF2-40B4-BE49-F238E27FC236}">
                <a16:creationId xmlns:a16="http://schemas.microsoft.com/office/drawing/2014/main" id="{DA29AA51-2409-1A4A-813B-AC40DB55B98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98730" y="2775528"/>
            <a:ext cx="477786" cy="477786"/>
          </a:xfrm>
          <a:prstGeom prst="rect">
            <a:avLst/>
          </a:prstGeom>
        </p:spPr>
      </p:pic>
      <p:pic>
        <p:nvPicPr>
          <p:cNvPr id="53" name="Graphic 52">
            <a:extLst>
              <a:ext uri="{FF2B5EF4-FFF2-40B4-BE49-F238E27FC236}">
                <a16:creationId xmlns:a16="http://schemas.microsoft.com/office/drawing/2014/main" id="{575C1254-C607-5847-A3B5-45D7B833382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19956" y="1693255"/>
            <a:ext cx="446400" cy="352421"/>
          </a:xfrm>
          <a:prstGeom prst="rect">
            <a:avLst/>
          </a:prstGeom>
        </p:spPr>
      </p:pic>
      <p:pic>
        <p:nvPicPr>
          <p:cNvPr id="56" name="Graphic 55">
            <a:extLst>
              <a:ext uri="{FF2B5EF4-FFF2-40B4-BE49-F238E27FC236}">
                <a16:creationId xmlns:a16="http://schemas.microsoft.com/office/drawing/2014/main" id="{77CCFEAD-24E3-7C4A-94B6-FA47340ED2B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210205" y="5225754"/>
            <a:ext cx="425450" cy="425450"/>
          </a:xfrm>
          <a:prstGeom prst="rect">
            <a:avLst/>
          </a:prstGeom>
        </p:spPr>
      </p:pic>
      <p:pic>
        <p:nvPicPr>
          <p:cNvPr id="57" name="Picture 56">
            <a:extLst>
              <a:ext uri="{FF2B5EF4-FFF2-40B4-BE49-F238E27FC236}">
                <a16:creationId xmlns:a16="http://schemas.microsoft.com/office/drawing/2014/main" id="{37F7894D-A9EF-6342-A308-99D15AA8FD62}"/>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8230526" y="4003040"/>
            <a:ext cx="424264" cy="424264"/>
          </a:xfrm>
          <a:prstGeom prst="rect">
            <a:avLst/>
          </a:prstGeom>
        </p:spPr>
      </p:pic>
      <p:sp>
        <p:nvSpPr>
          <p:cNvPr id="65" name="Text Placeholder 2">
            <a:extLst>
              <a:ext uri="{FF2B5EF4-FFF2-40B4-BE49-F238E27FC236}">
                <a16:creationId xmlns:a16="http://schemas.microsoft.com/office/drawing/2014/main" id="{12C19587-75A0-B747-9E54-6A626FF8B460}"/>
              </a:ext>
            </a:extLst>
          </p:cNvPr>
          <p:cNvSpPr txBox="1">
            <a:spLocks/>
          </p:cNvSpPr>
          <p:nvPr userDrawn="1"/>
        </p:nvSpPr>
        <p:spPr>
          <a:xfrm>
            <a:off x="8904579" y="1205948"/>
            <a:ext cx="2699251" cy="120327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0" dirty="0">
                <a:solidFill>
                  <a:schemeClr val="bg1"/>
                </a:solidFill>
                <a:cs typeface="Arial"/>
              </a:rPr>
              <a:t>@</a:t>
            </a:r>
            <a:r>
              <a:rPr lang="en-US" sz="2800" b="0" dirty="0" err="1">
                <a:solidFill>
                  <a:schemeClr val="bg1"/>
                </a:solidFill>
                <a:cs typeface="Arial"/>
              </a:rPr>
              <a:t>CalTransit</a:t>
            </a:r>
            <a:endParaRPr lang="en-US" sz="2800" b="0" dirty="0">
              <a:solidFill>
                <a:schemeClr val="bg1"/>
              </a:solidFill>
            </a:endParaRPr>
          </a:p>
        </p:txBody>
      </p:sp>
      <p:sp>
        <p:nvSpPr>
          <p:cNvPr id="66" name="Text Placeholder 2">
            <a:extLst>
              <a:ext uri="{FF2B5EF4-FFF2-40B4-BE49-F238E27FC236}">
                <a16:creationId xmlns:a16="http://schemas.microsoft.com/office/drawing/2014/main" id="{57AC0A53-12B2-DA47-966C-54F56C112783}"/>
              </a:ext>
            </a:extLst>
          </p:cNvPr>
          <p:cNvSpPr txBox="1">
            <a:spLocks/>
          </p:cNvSpPr>
          <p:nvPr userDrawn="1"/>
        </p:nvSpPr>
        <p:spPr>
          <a:xfrm>
            <a:off x="8904577" y="2390604"/>
            <a:ext cx="6309228" cy="120327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0" dirty="0">
                <a:solidFill>
                  <a:schemeClr val="bg1"/>
                </a:solidFill>
                <a:cs typeface="Arial"/>
              </a:rPr>
              <a:t>California Transit</a:t>
            </a:r>
          </a:p>
          <a:p>
            <a:r>
              <a:rPr lang="en-US" sz="2800" b="0" dirty="0">
                <a:solidFill>
                  <a:schemeClr val="bg1"/>
                </a:solidFill>
                <a:cs typeface="Arial"/>
              </a:rPr>
              <a:t>Association</a:t>
            </a:r>
            <a:endParaRPr lang="en-US" sz="2800" b="0" dirty="0">
              <a:solidFill>
                <a:schemeClr val="bg1"/>
              </a:solidFill>
            </a:endParaRPr>
          </a:p>
        </p:txBody>
      </p:sp>
      <p:sp>
        <p:nvSpPr>
          <p:cNvPr id="67" name="Text Placeholder 2">
            <a:extLst>
              <a:ext uri="{FF2B5EF4-FFF2-40B4-BE49-F238E27FC236}">
                <a16:creationId xmlns:a16="http://schemas.microsoft.com/office/drawing/2014/main" id="{3778A3D8-8499-534E-BA57-18CF8CFDEAB1}"/>
              </a:ext>
            </a:extLst>
          </p:cNvPr>
          <p:cNvSpPr txBox="1">
            <a:spLocks/>
          </p:cNvSpPr>
          <p:nvPr userDrawn="1"/>
        </p:nvSpPr>
        <p:spPr>
          <a:xfrm>
            <a:off x="8904577" y="3608644"/>
            <a:ext cx="6042529" cy="120327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0" dirty="0">
                <a:solidFill>
                  <a:schemeClr val="bg1"/>
                </a:solidFill>
                <a:cs typeface="Arial"/>
              </a:rPr>
              <a:t>California Transit</a:t>
            </a:r>
          </a:p>
          <a:p>
            <a:r>
              <a:rPr lang="en-US" sz="2800" b="0" dirty="0">
                <a:solidFill>
                  <a:schemeClr val="bg1"/>
                </a:solidFill>
                <a:cs typeface="Arial"/>
              </a:rPr>
              <a:t>Association</a:t>
            </a:r>
            <a:endParaRPr lang="en-US" sz="2800" b="0" dirty="0">
              <a:solidFill>
                <a:schemeClr val="bg1"/>
              </a:solidFill>
            </a:endParaRPr>
          </a:p>
        </p:txBody>
      </p:sp>
      <p:sp>
        <p:nvSpPr>
          <p:cNvPr id="71" name="Text Placeholder 2">
            <a:extLst>
              <a:ext uri="{FF2B5EF4-FFF2-40B4-BE49-F238E27FC236}">
                <a16:creationId xmlns:a16="http://schemas.microsoft.com/office/drawing/2014/main" id="{7278F37A-3D99-CF4D-823F-17BE0D6B0C7B}"/>
              </a:ext>
            </a:extLst>
          </p:cNvPr>
          <p:cNvSpPr txBox="1">
            <a:spLocks/>
          </p:cNvSpPr>
          <p:nvPr userDrawn="1"/>
        </p:nvSpPr>
        <p:spPr>
          <a:xfrm>
            <a:off x="1395516" y="1267613"/>
            <a:ext cx="4775702" cy="120327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0" dirty="0">
                <a:solidFill>
                  <a:schemeClr val="tx1"/>
                </a:solidFill>
                <a:cs typeface="Arial"/>
              </a:rPr>
              <a:t>1415 L St, Suite 1000 Sacramento, CA 95814</a:t>
            </a:r>
            <a:endParaRPr lang="en-US" sz="2800" b="0" dirty="0">
              <a:solidFill>
                <a:schemeClr val="tx1"/>
              </a:solidFill>
            </a:endParaRPr>
          </a:p>
        </p:txBody>
      </p:sp>
      <p:sp>
        <p:nvSpPr>
          <p:cNvPr id="72" name="Text Placeholder 2">
            <a:extLst>
              <a:ext uri="{FF2B5EF4-FFF2-40B4-BE49-F238E27FC236}">
                <a16:creationId xmlns:a16="http://schemas.microsoft.com/office/drawing/2014/main" id="{BD75E67C-7796-2144-A9D7-745CC013359F}"/>
              </a:ext>
            </a:extLst>
          </p:cNvPr>
          <p:cNvSpPr txBox="1">
            <a:spLocks/>
          </p:cNvSpPr>
          <p:nvPr userDrawn="1"/>
        </p:nvSpPr>
        <p:spPr>
          <a:xfrm>
            <a:off x="1395515" y="2390603"/>
            <a:ext cx="6309228" cy="120327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0" dirty="0">
                <a:solidFill>
                  <a:schemeClr val="tx1"/>
                </a:solidFill>
                <a:cs typeface="Arial"/>
              </a:rPr>
              <a:t>(916) 446-4656 </a:t>
            </a:r>
            <a:endParaRPr lang="en-US" sz="2800" b="0" dirty="0">
              <a:solidFill>
                <a:schemeClr val="tx1"/>
              </a:solidFill>
            </a:endParaRPr>
          </a:p>
        </p:txBody>
      </p:sp>
      <p:sp>
        <p:nvSpPr>
          <p:cNvPr id="73" name="Text Placeholder 2">
            <a:extLst>
              <a:ext uri="{FF2B5EF4-FFF2-40B4-BE49-F238E27FC236}">
                <a16:creationId xmlns:a16="http://schemas.microsoft.com/office/drawing/2014/main" id="{CE3E2B37-73EF-A345-8466-E6960C465CB6}"/>
              </a:ext>
            </a:extLst>
          </p:cNvPr>
          <p:cNvSpPr txBox="1">
            <a:spLocks/>
          </p:cNvSpPr>
          <p:nvPr userDrawn="1"/>
        </p:nvSpPr>
        <p:spPr>
          <a:xfrm>
            <a:off x="1395514" y="3629866"/>
            <a:ext cx="6042529" cy="120327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0" dirty="0">
                <a:solidFill>
                  <a:schemeClr val="tx1"/>
                </a:solidFill>
                <a:cs typeface="Arial"/>
              </a:rPr>
              <a:t>info@caltransit.org</a:t>
            </a:r>
            <a:endParaRPr lang="en-US" sz="2800" b="0" dirty="0">
              <a:solidFill>
                <a:schemeClr val="tx1"/>
              </a:solidFill>
            </a:endParaRPr>
          </a:p>
        </p:txBody>
      </p:sp>
      <p:sp>
        <p:nvSpPr>
          <p:cNvPr id="74" name="Text Placeholder 2">
            <a:extLst>
              <a:ext uri="{FF2B5EF4-FFF2-40B4-BE49-F238E27FC236}">
                <a16:creationId xmlns:a16="http://schemas.microsoft.com/office/drawing/2014/main" id="{33B77789-B698-334C-A74F-E2E021E78231}"/>
              </a:ext>
            </a:extLst>
          </p:cNvPr>
          <p:cNvSpPr txBox="1">
            <a:spLocks/>
          </p:cNvSpPr>
          <p:nvPr userDrawn="1"/>
        </p:nvSpPr>
        <p:spPr>
          <a:xfrm>
            <a:off x="1395514" y="4799634"/>
            <a:ext cx="4423279" cy="120327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0" dirty="0">
                <a:solidFill>
                  <a:schemeClr val="tx1"/>
                </a:solidFill>
                <a:cs typeface="Arial"/>
              </a:rPr>
              <a:t>caltransit.org</a:t>
            </a:r>
            <a:endParaRPr lang="en-US" sz="2800" b="0" dirty="0">
              <a:solidFill>
                <a:schemeClr val="tx1"/>
              </a:solidFill>
            </a:endParaRPr>
          </a:p>
        </p:txBody>
      </p:sp>
      <p:sp>
        <p:nvSpPr>
          <p:cNvPr id="49" name="Text Placeholder 2">
            <a:extLst>
              <a:ext uri="{FF2B5EF4-FFF2-40B4-BE49-F238E27FC236}">
                <a16:creationId xmlns:a16="http://schemas.microsoft.com/office/drawing/2014/main" id="{FE28FE7C-68EE-EE47-A2DC-0A9A5931D709}"/>
              </a:ext>
            </a:extLst>
          </p:cNvPr>
          <p:cNvSpPr txBox="1">
            <a:spLocks/>
          </p:cNvSpPr>
          <p:nvPr userDrawn="1"/>
        </p:nvSpPr>
        <p:spPr>
          <a:xfrm>
            <a:off x="8904577" y="4795709"/>
            <a:ext cx="2699251" cy="120327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0" dirty="0">
                <a:solidFill>
                  <a:schemeClr val="bg1"/>
                </a:solidFill>
                <a:cs typeface="Arial"/>
              </a:rPr>
              <a:t>@</a:t>
            </a:r>
            <a:r>
              <a:rPr lang="en-US" sz="2800" b="0" dirty="0" err="1">
                <a:solidFill>
                  <a:schemeClr val="bg1"/>
                </a:solidFill>
                <a:cs typeface="Arial"/>
              </a:rPr>
              <a:t>CalTransit</a:t>
            </a:r>
            <a:endParaRPr lang="en-US" sz="2800" b="0" dirty="0">
              <a:solidFill>
                <a:schemeClr val="bg1"/>
              </a:solidFill>
            </a:endParaRPr>
          </a:p>
        </p:txBody>
      </p:sp>
      <p:pic>
        <p:nvPicPr>
          <p:cNvPr id="54" name="Content Placeholder 10">
            <a:extLst>
              <a:ext uri="{FF2B5EF4-FFF2-40B4-BE49-F238E27FC236}">
                <a16:creationId xmlns:a16="http://schemas.microsoft.com/office/drawing/2014/main" id="{20E5043F-A396-F849-9A38-EA49154B614E}"/>
              </a:ext>
            </a:extLst>
          </p:cNvPr>
          <p:cNvPicPr>
            <a:picLocks noChangeAspect="1"/>
          </p:cNvPicPr>
          <p:nvPr userDrawn="1"/>
        </p:nvPicPr>
        <p:blipFill>
          <a:blip r:embed="rId9"/>
          <a:srcRect/>
          <a:stretch/>
        </p:blipFill>
        <p:spPr>
          <a:xfrm>
            <a:off x="9093759" y="272328"/>
            <a:ext cx="2763084" cy="588434"/>
          </a:xfrm>
          <a:prstGeom prst="rect">
            <a:avLst/>
          </a:prstGeom>
        </p:spPr>
      </p:pic>
    </p:spTree>
    <p:extLst>
      <p:ext uri="{BB962C8B-B14F-4D97-AF65-F5344CB8AC3E}">
        <p14:creationId xmlns:p14="http://schemas.microsoft.com/office/powerpoint/2010/main" val="3350663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NT_Divider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BED2E73-626C-CD43-B000-FEEA761FA777}"/>
              </a:ext>
            </a:extLst>
          </p:cNvPr>
          <p:cNvSpPr/>
          <p:nvPr userDrawn="1"/>
        </p:nvSpPr>
        <p:spPr>
          <a:xfrm>
            <a:off x="0" y="609948"/>
            <a:ext cx="8160327" cy="5638104"/>
          </a:xfrm>
          <a:prstGeom prst="rect">
            <a:avLst/>
          </a:prstGeom>
          <a:gradFill>
            <a:gsLst>
              <a:gs pos="0">
                <a:schemeClr val="accent2"/>
              </a:gs>
              <a:gs pos="98000">
                <a:schemeClr val="tx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51C06838-5AF8-954F-8320-784E4D936540}"/>
              </a:ext>
            </a:extLst>
          </p:cNvPr>
          <p:cNvSpPr>
            <a:spLocks noGrp="1"/>
          </p:cNvSpPr>
          <p:nvPr>
            <p:ph type="ctrTitle" hasCustomPrompt="1"/>
          </p:nvPr>
        </p:nvSpPr>
        <p:spPr>
          <a:xfrm>
            <a:off x="487680" y="3029384"/>
            <a:ext cx="6013565" cy="1630324"/>
          </a:xfrm>
        </p:spPr>
        <p:txBody>
          <a:bodyPr anchor="b">
            <a:normAutofit/>
          </a:bodyPr>
          <a:lstStyle>
            <a:lvl1pPr algn="l">
              <a:defRPr sz="4400">
                <a:solidFill>
                  <a:schemeClr val="bg2"/>
                </a:solidFill>
              </a:defRPr>
            </a:lvl1pPr>
          </a:lstStyle>
          <a:p>
            <a:r>
              <a:rPr lang="en-US" dirty="0"/>
              <a:t>Click to Edit Master </a:t>
            </a:r>
            <a:br>
              <a:rPr lang="en-US" dirty="0"/>
            </a:br>
            <a:r>
              <a:rPr lang="en-US" dirty="0"/>
              <a:t>Title Style</a:t>
            </a:r>
          </a:p>
        </p:txBody>
      </p:sp>
      <p:sp>
        <p:nvSpPr>
          <p:cNvPr id="12" name="Text Placeholder 12">
            <a:extLst>
              <a:ext uri="{FF2B5EF4-FFF2-40B4-BE49-F238E27FC236}">
                <a16:creationId xmlns:a16="http://schemas.microsoft.com/office/drawing/2014/main" id="{31D7D508-0F5B-044A-AC46-C81ADEF49919}"/>
              </a:ext>
            </a:extLst>
          </p:cNvPr>
          <p:cNvSpPr>
            <a:spLocks noGrp="1"/>
          </p:cNvSpPr>
          <p:nvPr>
            <p:ph type="body" sz="quarter" idx="10"/>
          </p:nvPr>
        </p:nvSpPr>
        <p:spPr>
          <a:xfrm>
            <a:off x="499242" y="4824163"/>
            <a:ext cx="3296482" cy="1203271"/>
          </a:xfrm>
        </p:spPr>
        <p:txBody>
          <a:bodyPr>
            <a:noAutofit/>
          </a:bodyPr>
          <a:lstStyle>
            <a:lvl1pPr marL="0" indent="0">
              <a:spcBef>
                <a:spcPts val="400"/>
              </a:spcBef>
              <a:spcAft>
                <a:spcPts val="800"/>
              </a:spcAft>
              <a:buFontTx/>
              <a:buNone/>
              <a:defRPr sz="1600">
                <a:solidFill>
                  <a:schemeClr val="bg1"/>
                </a:solidFill>
                <a:latin typeface="Arial"/>
              </a:defRPr>
            </a:lvl1pPr>
            <a:lvl2pPr marL="457200" indent="0">
              <a:buFontTx/>
              <a:buNone/>
              <a:defRPr sz="1800">
                <a:solidFill>
                  <a:schemeClr val="bg1"/>
                </a:solidFill>
                <a:latin typeface="Arial"/>
              </a:defRPr>
            </a:lvl2pPr>
            <a:lvl3pPr marL="914400" indent="0">
              <a:buFontTx/>
              <a:buNone/>
              <a:defRPr sz="1800">
                <a:solidFill>
                  <a:schemeClr val="bg1"/>
                </a:solidFill>
                <a:latin typeface="Arial"/>
              </a:defRPr>
            </a:lvl3pPr>
            <a:lvl4pPr marL="1371600" indent="0">
              <a:buFontTx/>
              <a:buNone/>
              <a:defRPr sz="1800">
                <a:solidFill>
                  <a:schemeClr val="bg1"/>
                </a:solidFill>
                <a:latin typeface="Arial"/>
              </a:defRPr>
            </a:lvl4pPr>
            <a:lvl5pPr marL="1828800" indent="0">
              <a:buFontTx/>
              <a:buNone/>
              <a:defRPr sz="1800">
                <a:solidFill>
                  <a:schemeClr val="bg1"/>
                </a:solidFill>
                <a:latin typeface="Arial"/>
              </a:defRPr>
            </a:lvl5pPr>
          </a:lstStyle>
          <a:p>
            <a:pPr lvl="0"/>
            <a:r>
              <a:rPr lang="en-US" dirty="0"/>
              <a:t>Click to edit Master text styles</a:t>
            </a:r>
          </a:p>
        </p:txBody>
      </p:sp>
      <p:sp>
        <p:nvSpPr>
          <p:cNvPr id="13" name="Text Placeholder 12">
            <a:extLst>
              <a:ext uri="{FF2B5EF4-FFF2-40B4-BE49-F238E27FC236}">
                <a16:creationId xmlns:a16="http://schemas.microsoft.com/office/drawing/2014/main" id="{3F51D62B-EC37-9D4B-AA02-418F91DC4889}"/>
              </a:ext>
            </a:extLst>
          </p:cNvPr>
          <p:cNvSpPr>
            <a:spLocks noGrp="1"/>
          </p:cNvSpPr>
          <p:nvPr>
            <p:ph type="body" sz="quarter" idx="11"/>
          </p:nvPr>
        </p:nvSpPr>
        <p:spPr>
          <a:xfrm>
            <a:off x="4289360" y="4824163"/>
            <a:ext cx="3296482" cy="1203271"/>
          </a:xfrm>
        </p:spPr>
        <p:txBody>
          <a:bodyPr>
            <a:noAutofit/>
          </a:bodyPr>
          <a:lstStyle>
            <a:lvl1pPr marL="0" indent="0">
              <a:spcBef>
                <a:spcPts val="400"/>
              </a:spcBef>
              <a:spcAft>
                <a:spcPts val="800"/>
              </a:spcAft>
              <a:buFontTx/>
              <a:buNone/>
              <a:defRPr sz="1600">
                <a:solidFill>
                  <a:schemeClr val="bg1"/>
                </a:solidFill>
                <a:latin typeface="Arial"/>
              </a:defRPr>
            </a:lvl1pPr>
            <a:lvl2pPr marL="457200" indent="0">
              <a:buFontTx/>
              <a:buNone/>
              <a:defRPr sz="1800">
                <a:solidFill>
                  <a:schemeClr val="bg1"/>
                </a:solidFill>
                <a:latin typeface="Arial"/>
              </a:defRPr>
            </a:lvl2pPr>
            <a:lvl3pPr marL="914400" indent="0">
              <a:buFontTx/>
              <a:buNone/>
              <a:defRPr sz="1800">
                <a:solidFill>
                  <a:schemeClr val="bg1"/>
                </a:solidFill>
                <a:latin typeface="Arial"/>
              </a:defRPr>
            </a:lvl3pPr>
            <a:lvl4pPr marL="1371600" indent="0">
              <a:buFontTx/>
              <a:buNone/>
              <a:defRPr sz="1800">
                <a:solidFill>
                  <a:schemeClr val="bg1"/>
                </a:solidFill>
                <a:latin typeface="Arial"/>
              </a:defRPr>
            </a:lvl4pPr>
            <a:lvl5pPr marL="1828800" indent="0">
              <a:buFontTx/>
              <a:buNone/>
              <a:defRPr sz="1800">
                <a:solidFill>
                  <a:schemeClr val="bg1"/>
                </a:solidFill>
                <a:latin typeface="Arial"/>
              </a:defRPr>
            </a:lvl5pPr>
          </a:lstStyle>
          <a:p>
            <a:pPr lvl="0"/>
            <a:r>
              <a:rPr lang="en-US" dirty="0"/>
              <a:t>Click to edit Master text styles</a:t>
            </a:r>
          </a:p>
        </p:txBody>
      </p:sp>
      <p:sp>
        <p:nvSpPr>
          <p:cNvPr id="14" name="Rectangle 13">
            <a:extLst>
              <a:ext uri="{FF2B5EF4-FFF2-40B4-BE49-F238E27FC236}">
                <a16:creationId xmlns:a16="http://schemas.microsoft.com/office/drawing/2014/main" id="{D7C8BADE-5113-F841-9E35-AFF88D5216F0}"/>
              </a:ext>
            </a:extLst>
          </p:cNvPr>
          <p:cNvSpPr/>
          <p:nvPr userDrawn="1"/>
        </p:nvSpPr>
        <p:spPr>
          <a:xfrm>
            <a:off x="3772864" y="4824163"/>
            <a:ext cx="45719" cy="1041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10">
            <a:extLst>
              <a:ext uri="{FF2B5EF4-FFF2-40B4-BE49-F238E27FC236}">
                <a16:creationId xmlns:a16="http://schemas.microsoft.com/office/drawing/2014/main" id="{CD9DB9E5-8AC6-44B2-8CA0-8FBAD51D08E1}"/>
              </a:ext>
            </a:extLst>
          </p:cNvPr>
          <p:cNvPicPr>
            <a:picLocks noChangeAspect="1"/>
          </p:cNvPicPr>
          <p:nvPr userDrawn="1"/>
        </p:nvPicPr>
        <p:blipFill>
          <a:blip r:embed="rId2"/>
          <a:srcRect/>
          <a:stretch/>
        </p:blipFill>
        <p:spPr>
          <a:xfrm>
            <a:off x="8647659" y="1715936"/>
            <a:ext cx="3361055" cy="718268"/>
          </a:xfrm>
          <a:prstGeom prst="rect">
            <a:avLst/>
          </a:prstGeom>
        </p:spPr>
      </p:pic>
      <p:pic>
        <p:nvPicPr>
          <p:cNvPr id="15" name="Picture 14" descr="A close up of a sign&#10;&#10;Description automatically generated">
            <a:extLst>
              <a:ext uri="{FF2B5EF4-FFF2-40B4-BE49-F238E27FC236}">
                <a16:creationId xmlns:a16="http://schemas.microsoft.com/office/drawing/2014/main" id="{D6C6B2BE-4847-44A2-A178-D79857C6494C}"/>
              </a:ext>
            </a:extLst>
          </p:cNvPr>
          <p:cNvPicPr>
            <a:picLocks noChangeAspect="1"/>
          </p:cNvPicPr>
          <p:nvPr userDrawn="1"/>
        </p:nvPicPr>
        <p:blipFill>
          <a:blip r:embed="rId3"/>
          <a:stretch>
            <a:fillRect/>
          </a:stretch>
        </p:blipFill>
        <p:spPr>
          <a:xfrm>
            <a:off x="8598363" y="609948"/>
            <a:ext cx="3410351" cy="1264766"/>
          </a:xfrm>
          <a:prstGeom prst="rect">
            <a:avLst/>
          </a:prstGeom>
        </p:spPr>
      </p:pic>
    </p:spTree>
    <p:extLst>
      <p:ext uri="{BB962C8B-B14F-4D97-AF65-F5344CB8AC3E}">
        <p14:creationId xmlns:p14="http://schemas.microsoft.com/office/powerpoint/2010/main" val="2647202001"/>
      </p:ext>
    </p:extLst>
  </p:cSld>
  <p:clrMapOvr>
    <a:masterClrMapping/>
  </p:clrMapOvr>
  <p:extLst>
    <p:ext uri="{DCECCB84-F9BA-43D5-87BE-67443E8EF086}">
      <p15:sldGuideLst xmlns:p15="http://schemas.microsoft.com/office/powerpoint/2012/main">
        <p15:guide id="1" orient="horz" pos="2160">
          <p15:clr>
            <a:srgbClr val="FBAE40"/>
          </p15:clr>
        </p15:guide>
        <p15:guide id="2" pos="7296">
          <p15:clr>
            <a:srgbClr val="FBAE40"/>
          </p15:clr>
        </p15:guide>
        <p15:guide id="3" pos="38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_Divider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BED2E73-626C-CD43-B000-FEEA761FA777}"/>
              </a:ext>
            </a:extLst>
          </p:cNvPr>
          <p:cNvSpPr/>
          <p:nvPr userDrawn="1"/>
        </p:nvSpPr>
        <p:spPr>
          <a:xfrm>
            <a:off x="0" y="609948"/>
            <a:ext cx="8160327" cy="5638104"/>
          </a:xfrm>
          <a:prstGeom prst="rect">
            <a:avLst/>
          </a:prstGeom>
          <a:gradFill>
            <a:gsLst>
              <a:gs pos="0">
                <a:schemeClr val="accent2"/>
              </a:gs>
              <a:gs pos="98000">
                <a:schemeClr val="tx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51C06838-5AF8-954F-8320-784E4D936540}"/>
              </a:ext>
            </a:extLst>
          </p:cNvPr>
          <p:cNvSpPr>
            <a:spLocks noGrp="1"/>
          </p:cNvSpPr>
          <p:nvPr>
            <p:ph type="ctrTitle" hasCustomPrompt="1"/>
          </p:nvPr>
        </p:nvSpPr>
        <p:spPr>
          <a:xfrm>
            <a:off x="487680" y="3029384"/>
            <a:ext cx="6013565" cy="1630324"/>
          </a:xfrm>
        </p:spPr>
        <p:txBody>
          <a:bodyPr anchor="b">
            <a:normAutofit/>
          </a:bodyPr>
          <a:lstStyle>
            <a:lvl1pPr algn="l">
              <a:defRPr sz="4400">
                <a:solidFill>
                  <a:schemeClr val="bg2"/>
                </a:solidFill>
              </a:defRPr>
            </a:lvl1pPr>
          </a:lstStyle>
          <a:p>
            <a:r>
              <a:rPr lang="en-US" dirty="0"/>
              <a:t>Click to Edit Master </a:t>
            </a:r>
            <a:br>
              <a:rPr lang="en-US" dirty="0"/>
            </a:br>
            <a:r>
              <a:rPr lang="en-US" dirty="0"/>
              <a:t>Title Style</a:t>
            </a:r>
          </a:p>
        </p:txBody>
      </p:sp>
      <p:sp>
        <p:nvSpPr>
          <p:cNvPr id="12" name="Text Placeholder 12">
            <a:extLst>
              <a:ext uri="{FF2B5EF4-FFF2-40B4-BE49-F238E27FC236}">
                <a16:creationId xmlns:a16="http://schemas.microsoft.com/office/drawing/2014/main" id="{31D7D508-0F5B-044A-AC46-C81ADEF49919}"/>
              </a:ext>
            </a:extLst>
          </p:cNvPr>
          <p:cNvSpPr>
            <a:spLocks noGrp="1"/>
          </p:cNvSpPr>
          <p:nvPr>
            <p:ph type="body" sz="quarter" idx="10"/>
          </p:nvPr>
        </p:nvSpPr>
        <p:spPr>
          <a:xfrm>
            <a:off x="499242" y="4824163"/>
            <a:ext cx="3296482" cy="1203271"/>
          </a:xfrm>
        </p:spPr>
        <p:txBody>
          <a:bodyPr>
            <a:noAutofit/>
          </a:bodyPr>
          <a:lstStyle>
            <a:lvl1pPr marL="0" indent="0">
              <a:spcBef>
                <a:spcPts val="400"/>
              </a:spcBef>
              <a:spcAft>
                <a:spcPts val="800"/>
              </a:spcAft>
              <a:buFontTx/>
              <a:buNone/>
              <a:defRPr sz="1600">
                <a:solidFill>
                  <a:schemeClr val="bg1"/>
                </a:solidFill>
                <a:latin typeface="Arial"/>
              </a:defRPr>
            </a:lvl1pPr>
            <a:lvl2pPr marL="457200" indent="0">
              <a:buFontTx/>
              <a:buNone/>
              <a:defRPr sz="1800">
                <a:solidFill>
                  <a:schemeClr val="bg1"/>
                </a:solidFill>
                <a:latin typeface="Arial"/>
              </a:defRPr>
            </a:lvl2pPr>
            <a:lvl3pPr marL="914400" indent="0">
              <a:buFontTx/>
              <a:buNone/>
              <a:defRPr sz="1800">
                <a:solidFill>
                  <a:schemeClr val="bg1"/>
                </a:solidFill>
                <a:latin typeface="Arial"/>
              </a:defRPr>
            </a:lvl3pPr>
            <a:lvl4pPr marL="1371600" indent="0">
              <a:buFontTx/>
              <a:buNone/>
              <a:defRPr sz="1800">
                <a:solidFill>
                  <a:schemeClr val="bg1"/>
                </a:solidFill>
                <a:latin typeface="Arial"/>
              </a:defRPr>
            </a:lvl4pPr>
            <a:lvl5pPr marL="1828800" indent="0">
              <a:buFontTx/>
              <a:buNone/>
              <a:defRPr sz="1800">
                <a:solidFill>
                  <a:schemeClr val="bg1"/>
                </a:solidFill>
                <a:latin typeface="Arial"/>
              </a:defRPr>
            </a:lvl5pPr>
          </a:lstStyle>
          <a:p>
            <a:pPr lvl="0"/>
            <a:r>
              <a:rPr lang="en-US" dirty="0"/>
              <a:t>Click to edit Master text styles</a:t>
            </a:r>
          </a:p>
        </p:txBody>
      </p:sp>
      <p:sp>
        <p:nvSpPr>
          <p:cNvPr id="13" name="Text Placeholder 12">
            <a:extLst>
              <a:ext uri="{FF2B5EF4-FFF2-40B4-BE49-F238E27FC236}">
                <a16:creationId xmlns:a16="http://schemas.microsoft.com/office/drawing/2014/main" id="{3F51D62B-EC37-9D4B-AA02-418F91DC4889}"/>
              </a:ext>
            </a:extLst>
          </p:cNvPr>
          <p:cNvSpPr>
            <a:spLocks noGrp="1"/>
          </p:cNvSpPr>
          <p:nvPr>
            <p:ph type="body" sz="quarter" idx="11"/>
          </p:nvPr>
        </p:nvSpPr>
        <p:spPr>
          <a:xfrm>
            <a:off x="4289360" y="4824163"/>
            <a:ext cx="3296482" cy="1203271"/>
          </a:xfrm>
        </p:spPr>
        <p:txBody>
          <a:bodyPr>
            <a:noAutofit/>
          </a:bodyPr>
          <a:lstStyle>
            <a:lvl1pPr marL="0" indent="0">
              <a:spcBef>
                <a:spcPts val="400"/>
              </a:spcBef>
              <a:spcAft>
                <a:spcPts val="800"/>
              </a:spcAft>
              <a:buFontTx/>
              <a:buNone/>
              <a:defRPr sz="1600">
                <a:solidFill>
                  <a:schemeClr val="bg1"/>
                </a:solidFill>
                <a:latin typeface="Arial"/>
              </a:defRPr>
            </a:lvl1pPr>
            <a:lvl2pPr marL="457200" indent="0">
              <a:buFontTx/>
              <a:buNone/>
              <a:defRPr sz="1800">
                <a:solidFill>
                  <a:schemeClr val="bg1"/>
                </a:solidFill>
                <a:latin typeface="Arial"/>
              </a:defRPr>
            </a:lvl2pPr>
            <a:lvl3pPr marL="914400" indent="0">
              <a:buFontTx/>
              <a:buNone/>
              <a:defRPr sz="1800">
                <a:solidFill>
                  <a:schemeClr val="bg1"/>
                </a:solidFill>
                <a:latin typeface="Arial"/>
              </a:defRPr>
            </a:lvl3pPr>
            <a:lvl4pPr marL="1371600" indent="0">
              <a:buFontTx/>
              <a:buNone/>
              <a:defRPr sz="1800">
                <a:solidFill>
                  <a:schemeClr val="bg1"/>
                </a:solidFill>
                <a:latin typeface="Arial"/>
              </a:defRPr>
            </a:lvl4pPr>
            <a:lvl5pPr marL="1828800" indent="0">
              <a:buFontTx/>
              <a:buNone/>
              <a:defRPr sz="1800">
                <a:solidFill>
                  <a:schemeClr val="bg1"/>
                </a:solidFill>
                <a:latin typeface="Arial"/>
              </a:defRPr>
            </a:lvl5pPr>
          </a:lstStyle>
          <a:p>
            <a:pPr lvl="0"/>
            <a:r>
              <a:rPr lang="en-US" dirty="0"/>
              <a:t>Click to edit Master text styles</a:t>
            </a:r>
          </a:p>
        </p:txBody>
      </p:sp>
      <p:sp>
        <p:nvSpPr>
          <p:cNvPr id="14" name="Rectangle 13">
            <a:extLst>
              <a:ext uri="{FF2B5EF4-FFF2-40B4-BE49-F238E27FC236}">
                <a16:creationId xmlns:a16="http://schemas.microsoft.com/office/drawing/2014/main" id="{D7C8BADE-5113-F841-9E35-AFF88D5216F0}"/>
              </a:ext>
            </a:extLst>
          </p:cNvPr>
          <p:cNvSpPr/>
          <p:nvPr userDrawn="1"/>
        </p:nvSpPr>
        <p:spPr>
          <a:xfrm>
            <a:off x="3772864" y="4824163"/>
            <a:ext cx="45719" cy="1041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10">
            <a:extLst>
              <a:ext uri="{FF2B5EF4-FFF2-40B4-BE49-F238E27FC236}">
                <a16:creationId xmlns:a16="http://schemas.microsoft.com/office/drawing/2014/main" id="{CD9DB9E5-8AC6-44B2-8CA0-8FBAD51D08E1}"/>
              </a:ext>
            </a:extLst>
          </p:cNvPr>
          <p:cNvPicPr>
            <a:picLocks noChangeAspect="1"/>
          </p:cNvPicPr>
          <p:nvPr userDrawn="1"/>
        </p:nvPicPr>
        <p:blipFill>
          <a:blip r:embed="rId2"/>
          <a:srcRect/>
          <a:stretch/>
        </p:blipFill>
        <p:spPr>
          <a:xfrm>
            <a:off x="8647659" y="1715936"/>
            <a:ext cx="3361055" cy="718268"/>
          </a:xfrm>
          <a:prstGeom prst="rect">
            <a:avLst/>
          </a:prstGeom>
        </p:spPr>
      </p:pic>
      <p:pic>
        <p:nvPicPr>
          <p:cNvPr id="15" name="Picture 14" descr="A close up of a sign&#10;&#10;Description automatically generated">
            <a:extLst>
              <a:ext uri="{FF2B5EF4-FFF2-40B4-BE49-F238E27FC236}">
                <a16:creationId xmlns:a16="http://schemas.microsoft.com/office/drawing/2014/main" id="{D6C6B2BE-4847-44A2-A178-D79857C6494C}"/>
              </a:ext>
            </a:extLst>
          </p:cNvPr>
          <p:cNvPicPr>
            <a:picLocks noChangeAspect="1"/>
          </p:cNvPicPr>
          <p:nvPr userDrawn="1"/>
        </p:nvPicPr>
        <p:blipFill>
          <a:blip r:embed="rId3"/>
          <a:stretch>
            <a:fillRect/>
          </a:stretch>
        </p:blipFill>
        <p:spPr>
          <a:xfrm>
            <a:off x="8598363" y="609948"/>
            <a:ext cx="3410351" cy="1264766"/>
          </a:xfrm>
          <a:prstGeom prst="rect">
            <a:avLst/>
          </a:prstGeom>
        </p:spPr>
      </p:pic>
    </p:spTree>
    <p:extLst>
      <p:ext uri="{BB962C8B-B14F-4D97-AF65-F5344CB8AC3E}">
        <p14:creationId xmlns:p14="http://schemas.microsoft.com/office/powerpoint/2010/main" val="2829091518"/>
      </p:ext>
    </p:extLst>
  </p:cSld>
  <p:clrMapOvr>
    <a:masterClrMapping/>
  </p:clrMapOvr>
  <p:extLst>
    <p:ext uri="{DCECCB84-F9BA-43D5-87BE-67443E8EF086}">
      <p15:sldGuideLst xmlns:p15="http://schemas.microsoft.com/office/powerpoint/2012/main">
        <p15:guide id="1" orient="horz" pos="2160">
          <p15:clr>
            <a:srgbClr val="FBAE40"/>
          </p15:clr>
        </p15:guide>
        <p15:guide id="2" pos="7296">
          <p15:clr>
            <a:srgbClr val="FBAE40"/>
          </p15:clr>
        </p15:guide>
        <p15:guide id="3" pos="38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_Content Slide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792AE1-A52D-B84C-BE44-E318B1F593B2}"/>
              </a:ext>
            </a:extLst>
          </p:cNvPr>
          <p:cNvSpPr/>
          <p:nvPr userDrawn="1"/>
        </p:nvSpPr>
        <p:spPr>
          <a:xfrm>
            <a:off x="0" y="0"/>
            <a:ext cx="8442960" cy="6858000"/>
          </a:xfrm>
          <a:prstGeom prst="rect">
            <a:avLst/>
          </a:prstGeom>
          <a:gradFill>
            <a:gsLst>
              <a:gs pos="0">
                <a:schemeClr val="accent2"/>
              </a:gs>
              <a:gs pos="99000">
                <a:schemeClr val="tx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2D96E70-03FF-5F48-8DE3-617897683B7F}"/>
              </a:ext>
            </a:extLst>
          </p:cNvPr>
          <p:cNvSpPr>
            <a:spLocks noGrp="1"/>
          </p:cNvSpPr>
          <p:nvPr>
            <p:ph idx="1"/>
          </p:nvPr>
        </p:nvSpPr>
        <p:spPr>
          <a:xfrm>
            <a:off x="493816" y="1231859"/>
            <a:ext cx="6062711" cy="3518271"/>
          </a:xfrm>
        </p:spPr>
        <p:txBody>
          <a:bodyPr/>
          <a:lstStyle>
            <a:lvl1pPr>
              <a:spcBef>
                <a:spcPts val="1600"/>
              </a:spcBef>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12" name="Slide Number Placeholder 5">
            <a:extLst>
              <a:ext uri="{FF2B5EF4-FFF2-40B4-BE49-F238E27FC236}">
                <a16:creationId xmlns:a16="http://schemas.microsoft.com/office/drawing/2014/main" id="{AF14F50C-8C1F-7C43-88A1-150A773F419E}"/>
              </a:ext>
            </a:extLst>
          </p:cNvPr>
          <p:cNvSpPr>
            <a:spLocks noGrp="1"/>
          </p:cNvSpPr>
          <p:nvPr>
            <p:ph type="sldNum" sz="quarter" idx="4"/>
          </p:nvPr>
        </p:nvSpPr>
        <p:spPr>
          <a:xfrm>
            <a:off x="8936318" y="6356350"/>
            <a:ext cx="2743200" cy="365125"/>
          </a:xfrm>
          <a:prstGeom prst="rect">
            <a:avLst/>
          </a:prstGeom>
        </p:spPr>
        <p:txBody>
          <a:bodyPr vert="horz" lIns="91440" tIns="45720" rIns="91440" bIns="45720" rtlCol="0" anchor="ctr"/>
          <a:lstStyle>
            <a:lvl1pPr algn="r">
              <a:defRPr sz="1000">
                <a:solidFill>
                  <a:schemeClr val="tx1"/>
                </a:solidFill>
              </a:defRPr>
            </a:lvl1pPr>
          </a:lstStyle>
          <a:p>
            <a:fld id="{C3DA044F-86AA-3546-A3AC-7350D9580F11}" type="slidenum">
              <a:rPr lang="en-US" smtClean="0"/>
              <a:pPr/>
              <a:t>‹#›</a:t>
            </a:fld>
            <a:endParaRPr lang="en-US"/>
          </a:p>
        </p:txBody>
      </p:sp>
      <p:sp>
        <p:nvSpPr>
          <p:cNvPr id="9" name="Title 1">
            <a:extLst>
              <a:ext uri="{FF2B5EF4-FFF2-40B4-BE49-F238E27FC236}">
                <a16:creationId xmlns:a16="http://schemas.microsoft.com/office/drawing/2014/main" id="{0BA9AA7F-284B-7943-95E2-12952D04BFE1}"/>
              </a:ext>
            </a:extLst>
          </p:cNvPr>
          <p:cNvSpPr>
            <a:spLocks noGrp="1"/>
          </p:cNvSpPr>
          <p:nvPr>
            <p:ph type="title"/>
          </p:nvPr>
        </p:nvSpPr>
        <p:spPr>
          <a:xfrm>
            <a:off x="493816" y="362610"/>
            <a:ext cx="6045532" cy="1102632"/>
          </a:xfrm>
        </p:spPr>
        <p:txBody>
          <a:bodyPr>
            <a:noAutofit/>
          </a:bodyPr>
          <a:lstStyle>
            <a:lvl1pPr>
              <a:defRPr sz="3600">
                <a:solidFill>
                  <a:schemeClr val="bg1"/>
                </a:solidFill>
              </a:defRPr>
            </a:lvl1pPr>
          </a:lstStyle>
          <a:p>
            <a:r>
              <a:rPr lang="en-US" dirty="0"/>
              <a:t>Click to edit Master title style</a:t>
            </a:r>
          </a:p>
        </p:txBody>
      </p:sp>
      <p:sp>
        <p:nvSpPr>
          <p:cNvPr id="13" name="Picture Placeholder 3">
            <a:extLst>
              <a:ext uri="{FF2B5EF4-FFF2-40B4-BE49-F238E27FC236}">
                <a16:creationId xmlns:a16="http://schemas.microsoft.com/office/drawing/2014/main" id="{21E3FECB-1183-1A4A-8033-2B80116748D0}"/>
              </a:ext>
            </a:extLst>
          </p:cNvPr>
          <p:cNvSpPr>
            <a:spLocks noGrp="1"/>
          </p:cNvSpPr>
          <p:nvPr>
            <p:ph type="pic" sz="quarter" idx="10" hasCustomPrompt="1"/>
          </p:nvPr>
        </p:nvSpPr>
        <p:spPr>
          <a:xfrm>
            <a:off x="6840549" y="1231859"/>
            <a:ext cx="4741851" cy="4765806"/>
          </a:xfrm>
        </p:spPr>
        <p:txBody>
          <a:bodyPr anchor="ctr"/>
          <a:lstStyle>
            <a:lvl1pPr marL="0" indent="0" algn="ctr">
              <a:buFontTx/>
              <a:buNone/>
              <a:defRPr sz="1000">
                <a:solidFill>
                  <a:schemeClr val="bg2"/>
                </a:solidFill>
              </a:defRPr>
            </a:lvl1pPr>
          </a:lstStyle>
          <a:p>
            <a:r>
              <a:rPr lang="en-US" dirty="0"/>
              <a:t>PICTURE</a:t>
            </a:r>
          </a:p>
        </p:txBody>
      </p:sp>
    </p:spTree>
    <p:extLst>
      <p:ext uri="{BB962C8B-B14F-4D97-AF65-F5344CB8AC3E}">
        <p14:creationId xmlns:p14="http://schemas.microsoft.com/office/powerpoint/2010/main" val="386587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P spid="13"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INT_Content Slide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792AE1-A52D-B84C-BE44-E318B1F593B2}"/>
              </a:ext>
            </a:extLst>
          </p:cNvPr>
          <p:cNvSpPr/>
          <p:nvPr userDrawn="1"/>
        </p:nvSpPr>
        <p:spPr>
          <a:xfrm flipV="1">
            <a:off x="0" y="0"/>
            <a:ext cx="12192000" cy="1231858"/>
          </a:xfrm>
          <a:prstGeom prst="rect">
            <a:avLst/>
          </a:prstGeom>
          <a:gradFill>
            <a:gsLst>
              <a:gs pos="0">
                <a:schemeClr val="accent2"/>
              </a:gs>
              <a:gs pos="99000">
                <a:schemeClr val="tx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5A9557-83B5-F344-BE8E-BD8E641EA64E}"/>
              </a:ext>
            </a:extLst>
          </p:cNvPr>
          <p:cNvSpPr>
            <a:spLocks noGrp="1"/>
          </p:cNvSpPr>
          <p:nvPr>
            <p:ph type="title"/>
          </p:nvPr>
        </p:nvSpPr>
        <p:spPr>
          <a:xfrm>
            <a:off x="493816" y="362610"/>
            <a:ext cx="10515600" cy="644566"/>
          </a:xfrm>
        </p:spPr>
        <p:txBody>
          <a:bodyPr>
            <a:noAutofit/>
          </a:bodyPr>
          <a:lstStyle>
            <a:lvl1pPr>
              <a:defRPr sz="3600">
                <a:solidFill>
                  <a:schemeClr val="bg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2D96E70-03FF-5F48-8DE3-617897683B7F}"/>
              </a:ext>
            </a:extLst>
          </p:cNvPr>
          <p:cNvSpPr>
            <a:spLocks noGrp="1"/>
          </p:cNvSpPr>
          <p:nvPr>
            <p:ph idx="1"/>
          </p:nvPr>
        </p:nvSpPr>
        <p:spPr>
          <a:xfrm>
            <a:off x="493816" y="1465242"/>
            <a:ext cx="10515600" cy="3518271"/>
          </a:xfrm>
        </p:spPr>
        <p:txBody>
          <a:bodyPr/>
          <a:lstStyle>
            <a:lvl1pPr>
              <a:spcBef>
                <a:spcPts val="1600"/>
              </a:spcBef>
              <a:spcAft>
                <a:spcPts val="1200"/>
              </a:spcAft>
              <a:defRPr sz="2000">
                <a:solidFill>
                  <a:schemeClr val="tx1"/>
                </a:solidFill>
              </a:defRPr>
            </a:lvl1pPr>
            <a:lvl2pPr>
              <a:spcAft>
                <a:spcPts val="1200"/>
              </a:spcAft>
              <a:defRPr sz="1800">
                <a:solidFill>
                  <a:schemeClr val="tx1"/>
                </a:solidFill>
              </a:defRPr>
            </a:lvl2pPr>
            <a:lvl3pPr>
              <a:defRPr sz="1600">
                <a:solidFill>
                  <a:schemeClr val="tx1"/>
                </a:solidFill>
              </a:defRPr>
            </a:lvl3pPr>
            <a:lvl4pPr>
              <a:defRPr sz="1400">
                <a:solidFill>
                  <a:schemeClr val="tx1"/>
                </a:solidFill>
              </a:defRPr>
            </a:lvl4pPr>
            <a:lvl5pPr>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7" name="Slide Number Placeholder 5">
            <a:extLst>
              <a:ext uri="{FF2B5EF4-FFF2-40B4-BE49-F238E27FC236}">
                <a16:creationId xmlns:a16="http://schemas.microsoft.com/office/drawing/2014/main" id="{7E22ADCA-8620-9A40-8544-556E1C9E64BC}"/>
              </a:ext>
            </a:extLst>
          </p:cNvPr>
          <p:cNvSpPr>
            <a:spLocks noGrp="1"/>
          </p:cNvSpPr>
          <p:nvPr>
            <p:ph type="sldNum" sz="quarter" idx="4"/>
          </p:nvPr>
        </p:nvSpPr>
        <p:spPr>
          <a:xfrm>
            <a:off x="8936318" y="6356350"/>
            <a:ext cx="2743200" cy="365125"/>
          </a:xfrm>
          <a:prstGeom prst="rect">
            <a:avLst/>
          </a:prstGeom>
        </p:spPr>
        <p:txBody>
          <a:bodyPr vert="horz" lIns="91440" tIns="45720" rIns="91440" bIns="45720" rtlCol="0" anchor="ctr"/>
          <a:lstStyle>
            <a:lvl1pPr algn="r">
              <a:defRPr sz="1000">
                <a:solidFill>
                  <a:srgbClr val="626265"/>
                </a:solidFill>
              </a:defRPr>
            </a:lvl1pPr>
          </a:lstStyle>
          <a:p>
            <a:fld id="{C3DA044F-86AA-3546-A3AC-7350D9580F11}" type="slidenum">
              <a:rPr lang="en-US" smtClean="0"/>
              <a:pPr/>
              <a:t>‹#›</a:t>
            </a:fld>
            <a:endParaRPr lang="en-US"/>
          </a:p>
        </p:txBody>
      </p:sp>
    </p:spTree>
    <p:extLst>
      <p:ext uri="{BB962C8B-B14F-4D97-AF65-F5344CB8AC3E}">
        <p14:creationId xmlns:p14="http://schemas.microsoft.com/office/powerpoint/2010/main" val="321624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_Contact Us">
    <p:spTree>
      <p:nvGrpSpPr>
        <p:cNvPr id="1" name=""/>
        <p:cNvGrpSpPr/>
        <p:nvPr/>
      </p:nvGrpSpPr>
      <p:grpSpPr>
        <a:xfrm>
          <a:off x="0" y="0"/>
          <a:ext cx="0" cy="0"/>
          <a:chOff x="0" y="0"/>
          <a:chExt cx="0" cy="0"/>
        </a:xfrm>
      </p:grpSpPr>
      <p:sp>
        <p:nvSpPr>
          <p:cNvPr id="78" name="Rounded Rectangle 77">
            <a:extLst>
              <a:ext uri="{FF2B5EF4-FFF2-40B4-BE49-F238E27FC236}">
                <a16:creationId xmlns:a16="http://schemas.microsoft.com/office/drawing/2014/main" id="{7F774641-BA7F-9E4B-A2E0-4581BCB3FA4F}"/>
              </a:ext>
            </a:extLst>
          </p:cNvPr>
          <p:cNvSpPr/>
          <p:nvPr userDrawn="1"/>
        </p:nvSpPr>
        <p:spPr>
          <a:xfrm>
            <a:off x="534455" y="2616487"/>
            <a:ext cx="772631" cy="772631"/>
          </a:xfrm>
          <a:prstGeom prst="roundRect">
            <a:avLst/>
          </a:prstGeom>
          <a:gradFill>
            <a:gsLst>
              <a:gs pos="0">
                <a:schemeClr val="accent6"/>
              </a:gs>
              <a:gs pos="99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78">
            <a:extLst>
              <a:ext uri="{FF2B5EF4-FFF2-40B4-BE49-F238E27FC236}">
                <a16:creationId xmlns:a16="http://schemas.microsoft.com/office/drawing/2014/main" id="{E977161F-FFE9-CF40-91D8-9D21A41AF2FD}"/>
              </a:ext>
            </a:extLst>
          </p:cNvPr>
          <p:cNvSpPr/>
          <p:nvPr userDrawn="1"/>
        </p:nvSpPr>
        <p:spPr>
          <a:xfrm>
            <a:off x="534455" y="3840316"/>
            <a:ext cx="772631" cy="772631"/>
          </a:xfrm>
          <a:prstGeom prst="roundRect">
            <a:avLst/>
          </a:prstGeom>
          <a:gradFill>
            <a:gsLst>
              <a:gs pos="0">
                <a:schemeClr val="accent6"/>
              </a:gs>
              <a:gs pos="99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a:extLst>
              <a:ext uri="{FF2B5EF4-FFF2-40B4-BE49-F238E27FC236}">
                <a16:creationId xmlns:a16="http://schemas.microsoft.com/office/drawing/2014/main" id="{4ED3CCFE-3305-BB4C-828A-13B17D7D2F19}"/>
              </a:ext>
            </a:extLst>
          </p:cNvPr>
          <p:cNvSpPr/>
          <p:nvPr userDrawn="1"/>
        </p:nvSpPr>
        <p:spPr>
          <a:xfrm>
            <a:off x="534455" y="5064145"/>
            <a:ext cx="772631" cy="772631"/>
          </a:xfrm>
          <a:prstGeom prst="roundRect">
            <a:avLst/>
          </a:prstGeom>
          <a:gradFill>
            <a:gsLst>
              <a:gs pos="0">
                <a:schemeClr val="accent6"/>
              </a:gs>
              <a:gs pos="99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90C79D4-3971-1544-B10A-20FA920102ED}"/>
              </a:ext>
            </a:extLst>
          </p:cNvPr>
          <p:cNvSpPr/>
          <p:nvPr userDrawn="1"/>
        </p:nvSpPr>
        <p:spPr>
          <a:xfrm>
            <a:off x="7438043" y="1"/>
            <a:ext cx="4753957" cy="6857999"/>
          </a:xfrm>
          <a:prstGeom prst="rect">
            <a:avLst/>
          </a:prstGeom>
          <a:gradFill>
            <a:gsLst>
              <a:gs pos="0">
                <a:schemeClr val="accent5"/>
              </a:gs>
              <a:gs pos="99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a:extLst>
              <a:ext uri="{FF2B5EF4-FFF2-40B4-BE49-F238E27FC236}">
                <a16:creationId xmlns:a16="http://schemas.microsoft.com/office/drawing/2014/main" id="{2EFB2458-518E-1B41-B7BA-AB4D680FC527}"/>
              </a:ext>
            </a:extLst>
          </p:cNvPr>
          <p:cNvSpPr/>
          <p:nvPr userDrawn="1"/>
        </p:nvSpPr>
        <p:spPr>
          <a:xfrm>
            <a:off x="8042695" y="5064145"/>
            <a:ext cx="772631" cy="772631"/>
          </a:xfrm>
          <a:prstGeom prst="roundRect">
            <a:avLst/>
          </a:prstGeom>
          <a:gradFill>
            <a:gsLst>
              <a:gs pos="0">
                <a:schemeClr val="accent2"/>
              </a:gs>
              <a:gs pos="99000">
                <a:schemeClr val="tx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3">
            <a:extLst>
              <a:ext uri="{FF2B5EF4-FFF2-40B4-BE49-F238E27FC236}">
                <a16:creationId xmlns:a16="http://schemas.microsoft.com/office/drawing/2014/main" id="{5BA981BF-BB21-454F-85B6-7ECF9113B0E9}"/>
              </a:ext>
            </a:extLst>
          </p:cNvPr>
          <p:cNvSpPr/>
          <p:nvPr userDrawn="1"/>
        </p:nvSpPr>
        <p:spPr>
          <a:xfrm>
            <a:off x="8042695" y="3840316"/>
            <a:ext cx="772631" cy="772631"/>
          </a:xfrm>
          <a:prstGeom prst="roundRect">
            <a:avLst/>
          </a:prstGeom>
          <a:gradFill>
            <a:gsLst>
              <a:gs pos="0">
                <a:schemeClr val="accent2"/>
              </a:gs>
              <a:gs pos="99000">
                <a:schemeClr val="tx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a:extLst>
              <a:ext uri="{FF2B5EF4-FFF2-40B4-BE49-F238E27FC236}">
                <a16:creationId xmlns:a16="http://schemas.microsoft.com/office/drawing/2014/main" id="{90F41D02-DE9E-614E-9404-2958989160C4}"/>
              </a:ext>
            </a:extLst>
          </p:cNvPr>
          <p:cNvSpPr/>
          <p:nvPr userDrawn="1"/>
        </p:nvSpPr>
        <p:spPr>
          <a:xfrm>
            <a:off x="8042695" y="1482934"/>
            <a:ext cx="772631" cy="772631"/>
          </a:xfrm>
          <a:prstGeom prst="roundRect">
            <a:avLst/>
          </a:prstGeom>
          <a:gradFill>
            <a:gsLst>
              <a:gs pos="0">
                <a:schemeClr val="accent2"/>
              </a:gs>
              <a:gs pos="99000">
                <a:schemeClr val="tx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a:extLst>
              <a:ext uri="{FF2B5EF4-FFF2-40B4-BE49-F238E27FC236}">
                <a16:creationId xmlns:a16="http://schemas.microsoft.com/office/drawing/2014/main" id="{8CF05911-5448-204C-871A-E0737A2C8F7C}"/>
              </a:ext>
            </a:extLst>
          </p:cNvPr>
          <p:cNvSpPr/>
          <p:nvPr userDrawn="1"/>
        </p:nvSpPr>
        <p:spPr>
          <a:xfrm>
            <a:off x="534455" y="1482934"/>
            <a:ext cx="772631" cy="772631"/>
          </a:xfrm>
          <a:prstGeom prst="roundRect">
            <a:avLst/>
          </a:prstGeom>
          <a:gradFill>
            <a:gsLst>
              <a:gs pos="0">
                <a:schemeClr val="accent6"/>
              </a:gs>
              <a:gs pos="99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286A510C-2702-A645-AA85-B8DF57D7371C}"/>
              </a:ext>
            </a:extLst>
          </p:cNvPr>
          <p:cNvSpPr>
            <a:spLocks noGrp="1"/>
          </p:cNvSpPr>
          <p:nvPr>
            <p:ph type="sldNum" sz="quarter" idx="4"/>
          </p:nvPr>
        </p:nvSpPr>
        <p:spPr>
          <a:xfrm>
            <a:off x="8936318" y="6356350"/>
            <a:ext cx="2743200" cy="365125"/>
          </a:xfrm>
          <a:prstGeom prst="rect">
            <a:avLst/>
          </a:prstGeom>
        </p:spPr>
        <p:txBody>
          <a:bodyPr vert="horz" lIns="91440" tIns="45720" rIns="91440" bIns="45720" rtlCol="0" anchor="ctr"/>
          <a:lstStyle>
            <a:lvl1pPr algn="r">
              <a:defRPr sz="1000">
                <a:solidFill>
                  <a:schemeClr val="bg1"/>
                </a:solidFill>
              </a:defRPr>
            </a:lvl1pPr>
          </a:lstStyle>
          <a:p>
            <a:fld id="{C3DA044F-86AA-3546-A3AC-7350D9580F11}" type="slidenum">
              <a:rPr lang="en-US" smtClean="0"/>
              <a:pPr/>
              <a:t>‹#›</a:t>
            </a:fld>
            <a:endParaRPr lang="en-US"/>
          </a:p>
        </p:txBody>
      </p:sp>
      <p:sp>
        <p:nvSpPr>
          <p:cNvPr id="8" name="Title 1">
            <a:extLst>
              <a:ext uri="{FF2B5EF4-FFF2-40B4-BE49-F238E27FC236}">
                <a16:creationId xmlns:a16="http://schemas.microsoft.com/office/drawing/2014/main" id="{9BC748D2-A788-154B-BBBE-69015A1994E2}"/>
              </a:ext>
            </a:extLst>
          </p:cNvPr>
          <p:cNvSpPr>
            <a:spLocks noGrp="1"/>
          </p:cNvSpPr>
          <p:nvPr>
            <p:ph type="title" hasCustomPrompt="1"/>
          </p:nvPr>
        </p:nvSpPr>
        <p:spPr>
          <a:xfrm>
            <a:off x="493816" y="362610"/>
            <a:ext cx="6045532" cy="708903"/>
          </a:xfrm>
        </p:spPr>
        <p:txBody>
          <a:bodyPr>
            <a:noAutofit/>
          </a:bodyPr>
          <a:lstStyle>
            <a:lvl1pPr>
              <a:defRPr sz="3600">
                <a:solidFill>
                  <a:schemeClr val="tx1"/>
                </a:solidFill>
              </a:defRPr>
            </a:lvl1pPr>
          </a:lstStyle>
          <a:p>
            <a:r>
              <a:rPr lang="en-US" dirty="0"/>
              <a:t>Contact Us</a:t>
            </a:r>
          </a:p>
        </p:txBody>
      </p:sp>
      <p:sp>
        <p:nvSpPr>
          <p:cNvPr id="17" name="Text Placeholder 2">
            <a:extLst>
              <a:ext uri="{FF2B5EF4-FFF2-40B4-BE49-F238E27FC236}">
                <a16:creationId xmlns:a16="http://schemas.microsoft.com/office/drawing/2014/main" id="{26FB077F-EAC5-9B4F-B22D-E87A577FB667}"/>
              </a:ext>
            </a:extLst>
          </p:cNvPr>
          <p:cNvSpPr txBox="1">
            <a:spLocks/>
          </p:cNvSpPr>
          <p:nvPr userDrawn="1"/>
        </p:nvSpPr>
        <p:spPr>
          <a:xfrm>
            <a:off x="1621249" y="7285366"/>
            <a:ext cx="4423279" cy="120327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200" dirty="0">
              <a:solidFill>
                <a:schemeClr val="bg1"/>
              </a:solidFill>
            </a:endParaRPr>
          </a:p>
        </p:txBody>
      </p:sp>
      <p:sp>
        <p:nvSpPr>
          <p:cNvPr id="20" name="Freeform 108">
            <a:extLst>
              <a:ext uri="{FF2B5EF4-FFF2-40B4-BE49-F238E27FC236}">
                <a16:creationId xmlns:a16="http://schemas.microsoft.com/office/drawing/2014/main" id="{E4328487-3282-0743-AD7A-97CA3A8E392A}"/>
              </a:ext>
            </a:extLst>
          </p:cNvPr>
          <p:cNvSpPr>
            <a:spLocks/>
          </p:cNvSpPr>
          <p:nvPr/>
        </p:nvSpPr>
        <p:spPr bwMode="auto">
          <a:xfrm>
            <a:off x="744641" y="2824663"/>
            <a:ext cx="361950" cy="361950"/>
          </a:xfrm>
          <a:custGeom>
            <a:avLst/>
            <a:gdLst>
              <a:gd name="T0" fmla="*/ 96 w 228"/>
              <a:gd name="T1" fmla="*/ 132 h 228"/>
              <a:gd name="T2" fmla="*/ 130 w 228"/>
              <a:gd name="T3" fmla="*/ 162 h 228"/>
              <a:gd name="T4" fmla="*/ 146 w 228"/>
              <a:gd name="T5" fmla="*/ 168 h 228"/>
              <a:gd name="T6" fmla="*/ 156 w 228"/>
              <a:gd name="T7" fmla="*/ 166 h 228"/>
              <a:gd name="T8" fmla="*/ 166 w 228"/>
              <a:gd name="T9" fmla="*/ 156 h 228"/>
              <a:gd name="T10" fmla="*/ 178 w 228"/>
              <a:gd name="T11" fmla="*/ 150 h 228"/>
              <a:gd name="T12" fmla="*/ 192 w 228"/>
              <a:gd name="T13" fmla="*/ 152 h 228"/>
              <a:gd name="T14" fmla="*/ 212 w 228"/>
              <a:gd name="T15" fmla="*/ 164 h 228"/>
              <a:gd name="T16" fmla="*/ 222 w 228"/>
              <a:gd name="T17" fmla="*/ 174 h 228"/>
              <a:gd name="T18" fmla="*/ 228 w 228"/>
              <a:gd name="T19" fmla="*/ 190 h 228"/>
              <a:gd name="T20" fmla="*/ 224 w 228"/>
              <a:gd name="T21" fmla="*/ 204 h 228"/>
              <a:gd name="T22" fmla="*/ 206 w 228"/>
              <a:gd name="T23" fmla="*/ 222 h 228"/>
              <a:gd name="T24" fmla="*/ 198 w 228"/>
              <a:gd name="T25" fmla="*/ 228 h 228"/>
              <a:gd name="T26" fmla="*/ 170 w 228"/>
              <a:gd name="T27" fmla="*/ 228 h 228"/>
              <a:gd name="T28" fmla="*/ 132 w 228"/>
              <a:gd name="T29" fmla="*/ 212 h 228"/>
              <a:gd name="T30" fmla="*/ 88 w 228"/>
              <a:gd name="T31" fmla="*/ 184 h 228"/>
              <a:gd name="T32" fmla="*/ 66 w 228"/>
              <a:gd name="T33" fmla="*/ 162 h 228"/>
              <a:gd name="T34" fmla="*/ 28 w 228"/>
              <a:gd name="T35" fmla="*/ 116 h 228"/>
              <a:gd name="T36" fmla="*/ 6 w 228"/>
              <a:gd name="T37" fmla="*/ 76 h 228"/>
              <a:gd name="T38" fmla="*/ 0 w 228"/>
              <a:gd name="T39" fmla="*/ 42 h 228"/>
              <a:gd name="T40" fmla="*/ 6 w 228"/>
              <a:gd name="T41" fmla="*/ 22 h 228"/>
              <a:gd name="T42" fmla="*/ 16 w 228"/>
              <a:gd name="T43" fmla="*/ 10 h 228"/>
              <a:gd name="T44" fmla="*/ 30 w 228"/>
              <a:gd name="T45" fmla="*/ 0 h 228"/>
              <a:gd name="T46" fmla="*/ 46 w 228"/>
              <a:gd name="T47" fmla="*/ 0 h 228"/>
              <a:gd name="T48" fmla="*/ 64 w 228"/>
              <a:gd name="T49" fmla="*/ 16 h 228"/>
              <a:gd name="T50" fmla="*/ 72 w 228"/>
              <a:gd name="T51" fmla="*/ 26 h 228"/>
              <a:gd name="T52" fmla="*/ 78 w 228"/>
              <a:gd name="T53" fmla="*/ 44 h 228"/>
              <a:gd name="T54" fmla="*/ 76 w 228"/>
              <a:gd name="T55" fmla="*/ 56 h 228"/>
              <a:gd name="T56" fmla="*/ 62 w 228"/>
              <a:gd name="T57" fmla="*/ 72 h 228"/>
              <a:gd name="T58" fmla="*/ 60 w 228"/>
              <a:gd name="T59" fmla="*/ 76 h 228"/>
              <a:gd name="T60" fmla="*/ 62 w 228"/>
              <a:gd name="T61" fmla="*/ 90 h 228"/>
              <a:gd name="T62" fmla="*/ 80 w 228"/>
              <a:gd name="T63" fmla="*/ 114 h 228"/>
              <a:gd name="T64" fmla="*/ 96 w 228"/>
              <a:gd name="T65" fmla="*/ 132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8" h="228">
                <a:moveTo>
                  <a:pt x="96" y="132"/>
                </a:moveTo>
                <a:lnTo>
                  <a:pt x="96" y="132"/>
                </a:lnTo>
                <a:lnTo>
                  <a:pt x="114" y="148"/>
                </a:lnTo>
                <a:lnTo>
                  <a:pt x="130" y="162"/>
                </a:lnTo>
                <a:lnTo>
                  <a:pt x="138" y="166"/>
                </a:lnTo>
                <a:lnTo>
                  <a:pt x="146" y="168"/>
                </a:lnTo>
                <a:lnTo>
                  <a:pt x="152" y="168"/>
                </a:lnTo>
                <a:lnTo>
                  <a:pt x="156" y="166"/>
                </a:lnTo>
                <a:lnTo>
                  <a:pt x="156" y="166"/>
                </a:lnTo>
                <a:lnTo>
                  <a:pt x="166" y="156"/>
                </a:lnTo>
                <a:lnTo>
                  <a:pt x="172" y="152"/>
                </a:lnTo>
                <a:lnTo>
                  <a:pt x="178" y="150"/>
                </a:lnTo>
                <a:lnTo>
                  <a:pt x="184" y="150"/>
                </a:lnTo>
                <a:lnTo>
                  <a:pt x="192" y="152"/>
                </a:lnTo>
                <a:lnTo>
                  <a:pt x="202" y="156"/>
                </a:lnTo>
                <a:lnTo>
                  <a:pt x="212" y="164"/>
                </a:lnTo>
                <a:lnTo>
                  <a:pt x="212" y="164"/>
                </a:lnTo>
                <a:lnTo>
                  <a:pt x="222" y="174"/>
                </a:lnTo>
                <a:lnTo>
                  <a:pt x="228" y="182"/>
                </a:lnTo>
                <a:lnTo>
                  <a:pt x="228" y="190"/>
                </a:lnTo>
                <a:lnTo>
                  <a:pt x="228" y="198"/>
                </a:lnTo>
                <a:lnTo>
                  <a:pt x="224" y="204"/>
                </a:lnTo>
                <a:lnTo>
                  <a:pt x="218" y="212"/>
                </a:lnTo>
                <a:lnTo>
                  <a:pt x="206" y="222"/>
                </a:lnTo>
                <a:lnTo>
                  <a:pt x="206" y="222"/>
                </a:lnTo>
                <a:lnTo>
                  <a:pt x="198" y="228"/>
                </a:lnTo>
                <a:lnTo>
                  <a:pt x="186" y="228"/>
                </a:lnTo>
                <a:lnTo>
                  <a:pt x="170" y="228"/>
                </a:lnTo>
                <a:lnTo>
                  <a:pt x="152" y="222"/>
                </a:lnTo>
                <a:lnTo>
                  <a:pt x="132" y="212"/>
                </a:lnTo>
                <a:lnTo>
                  <a:pt x="112" y="200"/>
                </a:lnTo>
                <a:lnTo>
                  <a:pt x="88" y="184"/>
                </a:lnTo>
                <a:lnTo>
                  <a:pt x="66" y="162"/>
                </a:lnTo>
                <a:lnTo>
                  <a:pt x="66" y="162"/>
                </a:lnTo>
                <a:lnTo>
                  <a:pt x="44" y="140"/>
                </a:lnTo>
                <a:lnTo>
                  <a:pt x="28" y="116"/>
                </a:lnTo>
                <a:lnTo>
                  <a:pt x="16" y="96"/>
                </a:lnTo>
                <a:lnTo>
                  <a:pt x="6" y="76"/>
                </a:lnTo>
                <a:lnTo>
                  <a:pt x="0" y="58"/>
                </a:lnTo>
                <a:lnTo>
                  <a:pt x="0" y="42"/>
                </a:lnTo>
                <a:lnTo>
                  <a:pt x="0" y="30"/>
                </a:lnTo>
                <a:lnTo>
                  <a:pt x="6" y="22"/>
                </a:lnTo>
                <a:lnTo>
                  <a:pt x="6" y="22"/>
                </a:lnTo>
                <a:lnTo>
                  <a:pt x="16" y="10"/>
                </a:lnTo>
                <a:lnTo>
                  <a:pt x="24" y="4"/>
                </a:lnTo>
                <a:lnTo>
                  <a:pt x="30" y="0"/>
                </a:lnTo>
                <a:lnTo>
                  <a:pt x="38" y="0"/>
                </a:lnTo>
                <a:lnTo>
                  <a:pt x="46" y="0"/>
                </a:lnTo>
                <a:lnTo>
                  <a:pt x="54" y="6"/>
                </a:lnTo>
                <a:lnTo>
                  <a:pt x="64" y="16"/>
                </a:lnTo>
                <a:lnTo>
                  <a:pt x="64" y="16"/>
                </a:lnTo>
                <a:lnTo>
                  <a:pt x="72" y="26"/>
                </a:lnTo>
                <a:lnTo>
                  <a:pt x="76" y="36"/>
                </a:lnTo>
                <a:lnTo>
                  <a:pt x="78" y="44"/>
                </a:lnTo>
                <a:lnTo>
                  <a:pt x="78" y="50"/>
                </a:lnTo>
                <a:lnTo>
                  <a:pt x="76" y="56"/>
                </a:lnTo>
                <a:lnTo>
                  <a:pt x="72" y="62"/>
                </a:lnTo>
                <a:lnTo>
                  <a:pt x="62" y="72"/>
                </a:lnTo>
                <a:lnTo>
                  <a:pt x="62" y="72"/>
                </a:lnTo>
                <a:lnTo>
                  <a:pt x="60" y="76"/>
                </a:lnTo>
                <a:lnTo>
                  <a:pt x="60" y="82"/>
                </a:lnTo>
                <a:lnTo>
                  <a:pt x="62" y="90"/>
                </a:lnTo>
                <a:lnTo>
                  <a:pt x="66" y="98"/>
                </a:lnTo>
                <a:lnTo>
                  <a:pt x="80" y="114"/>
                </a:lnTo>
                <a:lnTo>
                  <a:pt x="96" y="132"/>
                </a:lnTo>
                <a:lnTo>
                  <a:pt x="96" y="132"/>
                </a:lnTo>
                <a:close/>
              </a:path>
            </a:pathLst>
          </a:custGeom>
          <a:no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grpSp>
        <p:nvGrpSpPr>
          <p:cNvPr id="6" name="Group 5">
            <a:extLst>
              <a:ext uri="{FF2B5EF4-FFF2-40B4-BE49-F238E27FC236}">
                <a16:creationId xmlns:a16="http://schemas.microsoft.com/office/drawing/2014/main" id="{47A7EAC6-FC2F-9B45-8A67-BC347D1803AA}"/>
              </a:ext>
            </a:extLst>
          </p:cNvPr>
          <p:cNvGrpSpPr/>
          <p:nvPr userDrawn="1"/>
        </p:nvGrpSpPr>
        <p:grpSpPr>
          <a:xfrm>
            <a:off x="592241" y="4104712"/>
            <a:ext cx="530225" cy="266700"/>
            <a:chOff x="592241" y="4023432"/>
            <a:chExt cx="530225" cy="266700"/>
          </a:xfrm>
        </p:grpSpPr>
        <p:sp>
          <p:nvSpPr>
            <p:cNvPr id="23" name="Line 86">
              <a:extLst>
                <a:ext uri="{FF2B5EF4-FFF2-40B4-BE49-F238E27FC236}">
                  <a16:creationId xmlns:a16="http://schemas.microsoft.com/office/drawing/2014/main" id="{619E3D66-266F-F041-80C3-584D83ADCA3C}"/>
                </a:ext>
              </a:extLst>
            </p:cNvPr>
            <p:cNvSpPr>
              <a:spLocks noChangeShapeType="1"/>
            </p:cNvSpPr>
            <p:nvPr/>
          </p:nvSpPr>
          <p:spPr bwMode="auto">
            <a:xfrm flipH="1" flipV="1">
              <a:off x="979591" y="4156782"/>
              <a:ext cx="73025" cy="69850"/>
            </a:xfrm>
            <a:prstGeom prst="line">
              <a:avLst/>
            </a:prstGeom>
            <a:gradFill>
              <a:gsLst>
                <a:gs pos="0">
                  <a:schemeClr val="accent2"/>
                </a:gs>
                <a:gs pos="99000">
                  <a:schemeClr val="tx2"/>
                </a:gs>
              </a:gsLst>
              <a:lin ang="0" scaled="0"/>
            </a:grad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sp>
          <p:nvSpPr>
            <p:cNvPr id="24" name="Line 87">
              <a:extLst>
                <a:ext uri="{FF2B5EF4-FFF2-40B4-BE49-F238E27FC236}">
                  <a16:creationId xmlns:a16="http://schemas.microsoft.com/office/drawing/2014/main" id="{69BA381B-00C3-654A-BF89-A53C86804B06}"/>
                </a:ext>
              </a:extLst>
            </p:cNvPr>
            <p:cNvSpPr>
              <a:spLocks noChangeShapeType="1"/>
            </p:cNvSpPr>
            <p:nvPr/>
          </p:nvSpPr>
          <p:spPr bwMode="auto">
            <a:xfrm flipH="1">
              <a:off x="808141" y="4156782"/>
              <a:ext cx="73025" cy="69850"/>
            </a:xfrm>
            <a:prstGeom prst="line">
              <a:avLst/>
            </a:prstGeom>
            <a:gradFill>
              <a:gsLst>
                <a:gs pos="0">
                  <a:schemeClr val="accent2"/>
                </a:gs>
                <a:gs pos="99000">
                  <a:schemeClr val="tx2"/>
                </a:gs>
              </a:gsLst>
              <a:lin ang="0" scaled="0"/>
            </a:grad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sp>
          <p:nvSpPr>
            <p:cNvPr id="25" name="Freeform 88">
              <a:extLst>
                <a:ext uri="{FF2B5EF4-FFF2-40B4-BE49-F238E27FC236}">
                  <a16:creationId xmlns:a16="http://schemas.microsoft.com/office/drawing/2014/main" id="{4D3BA3A5-FA64-6043-BFCD-46B45D39503E}"/>
                </a:ext>
              </a:extLst>
            </p:cNvPr>
            <p:cNvSpPr>
              <a:spLocks/>
            </p:cNvSpPr>
            <p:nvPr/>
          </p:nvSpPr>
          <p:spPr bwMode="auto">
            <a:xfrm>
              <a:off x="741466" y="4023432"/>
              <a:ext cx="381000" cy="266700"/>
            </a:xfrm>
            <a:custGeom>
              <a:avLst/>
              <a:gdLst>
                <a:gd name="T0" fmla="*/ 240 w 240"/>
                <a:gd name="T1" fmla="*/ 152 h 168"/>
                <a:gd name="T2" fmla="*/ 240 w 240"/>
                <a:gd name="T3" fmla="*/ 152 h 168"/>
                <a:gd name="T4" fmla="*/ 238 w 240"/>
                <a:gd name="T5" fmla="*/ 158 h 168"/>
                <a:gd name="T6" fmla="*/ 234 w 240"/>
                <a:gd name="T7" fmla="*/ 164 h 168"/>
                <a:gd name="T8" fmla="*/ 230 w 240"/>
                <a:gd name="T9" fmla="*/ 166 h 168"/>
                <a:gd name="T10" fmla="*/ 224 w 240"/>
                <a:gd name="T11" fmla="*/ 168 h 168"/>
                <a:gd name="T12" fmla="*/ 16 w 240"/>
                <a:gd name="T13" fmla="*/ 168 h 168"/>
                <a:gd name="T14" fmla="*/ 16 w 240"/>
                <a:gd name="T15" fmla="*/ 168 h 168"/>
                <a:gd name="T16" fmla="*/ 10 w 240"/>
                <a:gd name="T17" fmla="*/ 166 h 168"/>
                <a:gd name="T18" fmla="*/ 4 w 240"/>
                <a:gd name="T19" fmla="*/ 164 h 168"/>
                <a:gd name="T20" fmla="*/ 0 w 240"/>
                <a:gd name="T21" fmla="*/ 158 h 168"/>
                <a:gd name="T22" fmla="*/ 0 w 240"/>
                <a:gd name="T23" fmla="*/ 152 h 168"/>
                <a:gd name="T24" fmla="*/ 0 w 240"/>
                <a:gd name="T25" fmla="*/ 16 h 168"/>
                <a:gd name="T26" fmla="*/ 0 w 240"/>
                <a:gd name="T27" fmla="*/ 16 h 168"/>
                <a:gd name="T28" fmla="*/ 0 w 240"/>
                <a:gd name="T29" fmla="*/ 10 h 168"/>
                <a:gd name="T30" fmla="*/ 4 w 240"/>
                <a:gd name="T31" fmla="*/ 4 h 168"/>
                <a:gd name="T32" fmla="*/ 10 w 240"/>
                <a:gd name="T33" fmla="*/ 2 h 168"/>
                <a:gd name="T34" fmla="*/ 16 w 240"/>
                <a:gd name="T35" fmla="*/ 0 h 168"/>
                <a:gd name="T36" fmla="*/ 224 w 240"/>
                <a:gd name="T37" fmla="*/ 0 h 168"/>
                <a:gd name="T38" fmla="*/ 224 w 240"/>
                <a:gd name="T39" fmla="*/ 0 h 168"/>
                <a:gd name="T40" fmla="*/ 230 w 240"/>
                <a:gd name="T41" fmla="*/ 2 h 168"/>
                <a:gd name="T42" fmla="*/ 234 w 240"/>
                <a:gd name="T43" fmla="*/ 4 h 168"/>
                <a:gd name="T44" fmla="*/ 238 w 240"/>
                <a:gd name="T45" fmla="*/ 10 h 168"/>
                <a:gd name="T46" fmla="*/ 240 w 240"/>
                <a:gd name="T47" fmla="*/ 16 h 168"/>
                <a:gd name="T48" fmla="*/ 240 w 240"/>
                <a:gd name="T49" fmla="*/ 15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0" h="168">
                  <a:moveTo>
                    <a:pt x="240" y="152"/>
                  </a:moveTo>
                  <a:lnTo>
                    <a:pt x="240" y="152"/>
                  </a:lnTo>
                  <a:lnTo>
                    <a:pt x="238" y="158"/>
                  </a:lnTo>
                  <a:lnTo>
                    <a:pt x="234" y="164"/>
                  </a:lnTo>
                  <a:lnTo>
                    <a:pt x="230" y="166"/>
                  </a:lnTo>
                  <a:lnTo>
                    <a:pt x="224" y="168"/>
                  </a:lnTo>
                  <a:lnTo>
                    <a:pt x="16" y="168"/>
                  </a:lnTo>
                  <a:lnTo>
                    <a:pt x="16" y="168"/>
                  </a:lnTo>
                  <a:lnTo>
                    <a:pt x="10" y="166"/>
                  </a:lnTo>
                  <a:lnTo>
                    <a:pt x="4" y="164"/>
                  </a:lnTo>
                  <a:lnTo>
                    <a:pt x="0" y="158"/>
                  </a:lnTo>
                  <a:lnTo>
                    <a:pt x="0" y="152"/>
                  </a:lnTo>
                  <a:lnTo>
                    <a:pt x="0" y="16"/>
                  </a:lnTo>
                  <a:lnTo>
                    <a:pt x="0" y="16"/>
                  </a:lnTo>
                  <a:lnTo>
                    <a:pt x="0" y="10"/>
                  </a:lnTo>
                  <a:lnTo>
                    <a:pt x="4" y="4"/>
                  </a:lnTo>
                  <a:lnTo>
                    <a:pt x="10" y="2"/>
                  </a:lnTo>
                  <a:lnTo>
                    <a:pt x="16" y="0"/>
                  </a:lnTo>
                  <a:lnTo>
                    <a:pt x="224" y="0"/>
                  </a:lnTo>
                  <a:lnTo>
                    <a:pt x="224" y="0"/>
                  </a:lnTo>
                  <a:lnTo>
                    <a:pt x="230" y="2"/>
                  </a:lnTo>
                  <a:lnTo>
                    <a:pt x="234" y="4"/>
                  </a:lnTo>
                  <a:lnTo>
                    <a:pt x="238" y="10"/>
                  </a:lnTo>
                  <a:lnTo>
                    <a:pt x="240" y="16"/>
                  </a:lnTo>
                  <a:lnTo>
                    <a:pt x="240" y="152"/>
                  </a:lnTo>
                  <a:close/>
                </a:path>
              </a:pathLst>
            </a:custGeom>
            <a:no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sp>
          <p:nvSpPr>
            <p:cNvPr id="26" name="Freeform 89">
              <a:extLst>
                <a:ext uri="{FF2B5EF4-FFF2-40B4-BE49-F238E27FC236}">
                  <a16:creationId xmlns:a16="http://schemas.microsoft.com/office/drawing/2014/main" id="{D43F2B7A-35E7-1347-9FF6-DDC5AB77D7AE}"/>
                </a:ext>
              </a:extLst>
            </p:cNvPr>
            <p:cNvSpPr>
              <a:spLocks/>
            </p:cNvSpPr>
            <p:nvPr/>
          </p:nvSpPr>
          <p:spPr bwMode="auto">
            <a:xfrm>
              <a:off x="757341" y="4042482"/>
              <a:ext cx="349250" cy="149225"/>
            </a:xfrm>
            <a:custGeom>
              <a:avLst/>
              <a:gdLst>
                <a:gd name="T0" fmla="*/ 0 w 220"/>
                <a:gd name="T1" fmla="*/ 0 h 94"/>
                <a:gd name="T2" fmla="*/ 110 w 220"/>
                <a:gd name="T3" fmla="*/ 94 h 94"/>
                <a:gd name="T4" fmla="*/ 220 w 220"/>
                <a:gd name="T5" fmla="*/ 0 h 94"/>
              </a:gdLst>
              <a:ahLst/>
              <a:cxnLst>
                <a:cxn ang="0">
                  <a:pos x="T0" y="T1"/>
                </a:cxn>
                <a:cxn ang="0">
                  <a:pos x="T2" y="T3"/>
                </a:cxn>
                <a:cxn ang="0">
                  <a:pos x="T4" y="T5"/>
                </a:cxn>
              </a:cxnLst>
              <a:rect l="0" t="0" r="r" b="b"/>
              <a:pathLst>
                <a:path w="220" h="94">
                  <a:moveTo>
                    <a:pt x="0" y="0"/>
                  </a:moveTo>
                  <a:lnTo>
                    <a:pt x="110" y="94"/>
                  </a:lnTo>
                  <a:lnTo>
                    <a:pt x="220" y="0"/>
                  </a:lnTo>
                </a:path>
              </a:pathLst>
            </a:custGeom>
            <a:no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sp>
          <p:nvSpPr>
            <p:cNvPr id="27" name="Line 90">
              <a:extLst>
                <a:ext uri="{FF2B5EF4-FFF2-40B4-BE49-F238E27FC236}">
                  <a16:creationId xmlns:a16="http://schemas.microsoft.com/office/drawing/2014/main" id="{7432FE30-3AD0-C448-ABB1-A604F6B924E2}"/>
                </a:ext>
              </a:extLst>
            </p:cNvPr>
            <p:cNvSpPr>
              <a:spLocks noChangeShapeType="1"/>
            </p:cNvSpPr>
            <p:nvPr/>
          </p:nvSpPr>
          <p:spPr bwMode="auto">
            <a:xfrm>
              <a:off x="592241" y="4086932"/>
              <a:ext cx="149225" cy="0"/>
            </a:xfrm>
            <a:prstGeom prst="line">
              <a:avLst/>
            </a:prstGeom>
            <a:gradFill>
              <a:gsLst>
                <a:gs pos="0">
                  <a:schemeClr val="accent2"/>
                </a:gs>
                <a:gs pos="99000">
                  <a:schemeClr val="tx2"/>
                </a:gs>
              </a:gsLst>
              <a:lin ang="0" scaled="0"/>
            </a:grad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sp>
          <p:nvSpPr>
            <p:cNvPr id="28" name="Line 91">
              <a:extLst>
                <a:ext uri="{FF2B5EF4-FFF2-40B4-BE49-F238E27FC236}">
                  <a16:creationId xmlns:a16="http://schemas.microsoft.com/office/drawing/2014/main" id="{F9498D4F-DCE2-4C40-8B25-089D1D9C8B89}"/>
                </a:ext>
              </a:extLst>
            </p:cNvPr>
            <p:cNvSpPr>
              <a:spLocks noChangeShapeType="1"/>
            </p:cNvSpPr>
            <p:nvPr userDrawn="1"/>
          </p:nvSpPr>
          <p:spPr bwMode="auto">
            <a:xfrm>
              <a:off x="630341" y="4156782"/>
              <a:ext cx="111125" cy="0"/>
            </a:xfrm>
            <a:prstGeom prst="line">
              <a:avLst/>
            </a:prstGeom>
            <a:gradFill>
              <a:gsLst>
                <a:gs pos="0">
                  <a:schemeClr val="accent2"/>
                </a:gs>
                <a:gs pos="99000">
                  <a:schemeClr val="tx2"/>
                </a:gs>
              </a:gsLst>
              <a:lin ang="0" scaled="0"/>
            </a:grad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sp>
          <p:nvSpPr>
            <p:cNvPr id="29" name="Line 92">
              <a:extLst>
                <a:ext uri="{FF2B5EF4-FFF2-40B4-BE49-F238E27FC236}">
                  <a16:creationId xmlns:a16="http://schemas.microsoft.com/office/drawing/2014/main" id="{F5D31F47-D898-334A-B77D-BA6028FAD772}"/>
                </a:ext>
              </a:extLst>
            </p:cNvPr>
            <p:cNvSpPr>
              <a:spLocks noChangeShapeType="1"/>
            </p:cNvSpPr>
            <p:nvPr/>
          </p:nvSpPr>
          <p:spPr bwMode="auto">
            <a:xfrm>
              <a:off x="668441" y="4226632"/>
              <a:ext cx="73025" cy="0"/>
            </a:xfrm>
            <a:prstGeom prst="line">
              <a:avLst/>
            </a:prstGeom>
            <a:gradFill>
              <a:gsLst>
                <a:gs pos="0">
                  <a:schemeClr val="accent2"/>
                </a:gs>
                <a:gs pos="99000">
                  <a:schemeClr val="tx2"/>
                </a:gs>
              </a:gsLst>
              <a:lin ang="0" scaled="0"/>
            </a:grad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grpSp>
      <p:grpSp>
        <p:nvGrpSpPr>
          <p:cNvPr id="32" name="Group 31">
            <a:extLst>
              <a:ext uri="{FF2B5EF4-FFF2-40B4-BE49-F238E27FC236}">
                <a16:creationId xmlns:a16="http://schemas.microsoft.com/office/drawing/2014/main" id="{BF8E3D4D-07D0-724A-8537-F6388716189A}"/>
              </a:ext>
            </a:extLst>
          </p:cNvPr>
          <p:cNvGrpSpPr/>
          <p:nvPr/>
        </p:nvGrpSpPr>
        <p:grpSpPr>
          <a:xfrm>
            <a:off x="712256" y="5234276"/>
            <a:ext cx="406400" cy="406400"/>
            <a:chOff x="4622800" y="3225800"/>
            <a:chExt cx="406400" cy="406400"/>
          </a:xfrm>
          <a:noFill/>
        </p:grpSpPr>
        <p:sp>
          <p:nvSpPr>
            <p:cNvPr id="33" name="Freeform 60">
              <a:extLst>
                <a:ext uri="{FF2B5EF4-FFF2-40B4-BE49-F238E27FC236}">
                  <a16:creationId xmlns:a16="http://schemas.microsoft.com/office/drawing/2014/main" id="{DC10B195-76DE-D04F-BF79-5C5C6628B067}"/>
                </a:ext>
              </a:extLst>
            </p:cNvPr>
            <p:cNvSpPr>
              <a:spLocks/>
            </p:cNvSpPr>
            <p:nvPr/>
          </p:nvSpPr>
          <p:spPr bwMode="auto">
            <a:xfrm>
              <a:off x="4622800" y="3225800"/>
              <a:ext cx="406400" cy="406400"/>
            </a:xfrm>
            <a:custGeom>
              <a:avLst/>
              <a:gdLst>
                <a:gd name="T0" fmla="*/ 256 w 256"/>
                <a:gd name="T1" fmla="*/ 128 h 256"/>
                <a:gd name="T2" fmla="*/ 256 w 256"/>
                <a:gd name="T3" fmla="*/ 128 h 256"/>
                <a:gd name="T4" fmla="*/ 256 w 256"/>
                <a:gd name="T5" fmla="*/ 142 h 256"/>
                <a:gd name="T6" fmla="*/ 254 w 256"/>
                <a:gd name="T7" fmla="*/ 154 h 256"/>
                <a:gd name="T8" fmla="*/ 250 w 256"/>
                <a:gd name="T9" fmla="*/ 166 h 256"/>
                <a:gd name="T10" fmla="*/ 246 w 256"/>
                <a:gd name="T11" fmla="*/ 178 h 256"/>
                <a:gd name="T12" fmla="*/ 240 w 256"/>
                <a:gd name="T13" fmla="*/ 190 h 256"/>
                <a:gd name="T14" fmla="*/ 234 w 256"/>
                <a:gd name="T15" fmla="*/ 200 h 256"/>
                <a:gd name="T16" fmla="*/ 218 w 256"/>
                <a:gd name="T17" fmla="*/ 218 h 256"/>
                <a:gd name="T18" fmla="*/ 200 w 256"/>
                <a:gd name="T19" fmla="*/ 234 h 256"/>
                <a:gd name="T20" fmla="*/ 190 w 256"/>
                <a:gd name="T21" fmla="*/ 240 h 256"/>
                <a:gd name="T22" fmla="*/ 178 w 256"/>
                <a:gd name="T23" fmla="*/ 246 h 256"/>
                <a:gd name="T24" fmla="*/ 166 w 256"/>
                <a:gd name="T25" fmla="*/ 250 h 256"/>
                <a:gd name="T26" fmla="*/ 154 w 256"/>
                <a:gd name="T27" fmla="*/ 254 h 256"/>
                <a:gd name="T28" fmla="*/ 142 w 256"/>
                <a:gd name="T29" fmla="*/ 256 h 256"/>
                <a:gd name="T30" fmla="*/ 128 w 256"/>
                <a:gd name="T31" fmla="*/ 256 h 256"/>
                <a:gd name="T32" fmla="*/ 128 w 256"/>
                <a:gd name="T33" fmla="*/ 256 h 256"/>
                <a:gd name="T34" fmla="*/ 114 w 256"/>
                <a:gd name="T35" fmla="*/ 256 h 256"/>
                <a:gd name="T36" fmla="*/ 102 w 256"/>
                <a:gd name="T37" fmla="*/ 254 h 256"/>
                <a:gd name="T38" fmla="*/ 90 w 256"/>
                <a:gd name="T39" fmla="*/ 250 h 256"/>
                <a:gd name="T40" fmla="*/ 78 w 256"/>
                <a:gd name="T41" fmla="*/ 246 h 256"/>
                <a:gd name="T42" fmla="*/ 66 w 256"/>
                <a:gd name="T43" fmla="*/ 240 h 256"/>
                <a:gd name="T44" fmla="*/ 56 w 256"/>
                <a:gd name="T45" fmla="*/ 234 h 256"/>
                <a:gd name="T46" fmla="*/ 38 w 256"/>
                <a:gd name="T47" fmla="*/ 218 h 256"/>
                <a:gd name="T48" fmla="*/ 22 w 256"/>
                <a:gd name="T49" fmla="*/ 200 h 256"/>
                <a:gd name="T50" fmla="*/ 16 w 256"/>
                <a:gd name="T51" fmla="*/ 190 h 256"/>
                <a:gd name="T52" fmla="*/ 10 w 256"/>
                <a:gd name="T53" fmla="*/ 178 h 256"/>
                <a:gd name="T54" fmla="*/ 6 w 256"/>
                <a:gd name="T55" fmla="*/ 166 h 256"/>
                <a:gd name="T56" fmla="*/ 2 w 256"/>
                <a:gd name="T57" fmla="*/ 154 h 256"/>
                <a:gd name="T58" fmla="*/ 0 w 256"/>
                <a:gd name="T59" fmla="*/ 142 h 256"/>
                <a:gd name="T60" fmla="*/ 0 w 256"/>
                <a:gd name="T61" fmla="*/ 128 h 256"/>
                <a:gd name="T62" fmla="*/ 0 w 256"/>
                <a:gd name="T63" fmla="*/ 128 h 256"/>
                <a:gd name="T64" fmla="*/ 0 w 256"/>
                <a:gd name="T65" fmla="*/ 114 h 256"/>
                <a:gd name="T66" fmla="*/ 2 w 256"/>
                <a:gd name="T67" fmla="*/ 102 h 256"/>
                <a:gd name="T68" fmla="*/ 6 w 256"/>
                <a:gd name="T69" fmla="*/ 90 h 256"/>
                <a:gd name="T70" fmla="*/ 10 w 256"/>
                <a:gd name="T71" fmla="*/ 78 h 256"/>
                <a:gd name="T72" fmla="*/ 16 w 256"/>
                <a:gd name="T73" fmla="*/ 66 h 256"/>
                <a:gd name="T74" fmla="*/ 22 w 256"/>
                <a:gd name="T75" fmla="*/ 56 h 256"/>
                <a:gd name="T76" fmla="*/ 38 w 256"/>
                <a:gd name="T77" fmla="*/ 38 h 256"/>
                <a:gd name="T78" fmla="*/ 56 w 256"/>
                <a:gd name="T79" fmla="*/ 22 h 256"/>
                <a:gd name="T80" fmla="*/ 66 w 256"/>
                <a:gd name="T81" fmla="*/ 16 h 256"/>
                <a:gd name="T82" fmla="*/ 78 w 256"/>
                <a:gd name="T83" fmla="*/ 10 h 256"/>
                <a:gd name="T84" fmla="*/ 90 w 256"/>
                <a:gd name="T85" fmla="*/ 6 h 256"/>
                <a:gd name="T86" fmla="*/ 102 w 256"/>
                <a:gd name="T87" fmla="*/ 2 h 256"/>
                <a:gd name="T88" fmla="*/ 114 w 256"/>
                <a:gd name="T89" fmla="*/ 0 h 256"/>
                <a:gd name="T90" fmla="*/ 128 w 256"/>
                <a:gd name="T91" fmla="*/ 0 h 256"/>
                <a:gd name="T92" fmla="*/ 128 w 256"/>
                <a:gd name="T93" fmla="*/ 0 h 256"/>
                <a:gd name="T94" fmla="*/ 142 w 256"/>
                <a:gd name="T95" fmla="*/ 0 h 256"/>
                <a:gd name="T96" fmla="*/ 154 w 256"/>
                <a:gd name="T97" fmla="*/ 2 h 256"/>
                <a:gd name="T98" fmla="*/ 166 w 256"/>
                <a:gd name="T99" fmla="*/ 6 h 256"/>
                <a:gd name="T100" fmla="*/ 178 w 256"/>
                <a:gd name="T101" fmla="*/ 10 h 256"/>
                <a:gd name="T102" fmla="*/ 190 w 256"/>
                <a:gd name="T103" fmla="*/ 16 h 256"/>
                <a:gd name="T104" fmla="*/ 200 w 256"/>
                <a:gd name="T105" fmla="*/ 22 h 256"/>
                <a:gd name="T106" fmla="*/ 218 w 256"/>
                <a:gd name="T107" fmla="*/ 38 h 256"/>
                <a:gd name="T108" fmla="*/ 234 w 256"/>
                <a:gd name="T109" fmla="*/ 56 h 256"/>
                <a:gd name="T110" fmla="*/ 240 w 256"/>
                <a:gd name="T111" fmla="*/ 66 h 256"/>
                <a:gd name="T112" fmla="*/ 246 w 256"/>
                <a:gd name="T113" fmla="*/ 78 h 256"/>
                <a:gd name="T114" fmla="*/ 250 w 256"/>
                <a:gd name="T115" fmla="*/ 90 h 256"/>
                <a:gd name="T116" fmla="*/ 254 w 256"/>
                <a:gd name="T117" fmla="*/ 102 h 256"/>
                <a:gd name="T118" fmla="*/ 256 w 256"/>
                <a:gd name="T119" fmla="*/ 114 h 256"/>
                <a:gd name="T120" fmla="*/ 256 w 256"/>
                <a:gd name="T121" fmla="*/ 128 h 256"/>
                <a:gd name="T122" fmla="*/ 256 w 256"/>
                <a:gd name="T123" fmla="*/ 128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6" h="256">
                  <a:moveTo>
                    <a:pt x="256" y="128"/>
                  </a:moveTo>
                  <a:lnTo>
                    <a:pt x="256" y="128"/>
                  </a:lnTo>
                  <a:lnTo>
                    <a:pt x="256" y="142"/>
                  </a:lnTo>
                  <a:lnTo>
                    <a:pt x="254" y="154"/>
                  </a:lnTo>
                  <a:lnTo>
                    <a:pt x="250" y="166"/>
                  </a:lnTo>
                  <a:lnTo>
                    <a:pt x="246" y="178"/>
                  </a:lnTo>
                  <a:lnTo>
                    <a:pt x="240" y="190"/>
                  </a:lnTo>
                  <a:lnTo>
                    <a:pt x="234" y="200"/>
                  </a:lnTo>
                  <a:lnTo>
                    <a:pt x="218" y="218"/>
                  </a:lnTo>
                  <a:lnTo>
                    <a:pt x="200" y="234"/>
                  </a:lnTo>
                  <a:lnTo>
                    <a:pt x="190" y="240"/>
                  </a:lnTo>
                  <a:lnTo>
                    <a:pt x="178" y="246"/>
                  </a:lnTo>
                  <a:lnTo>
                    <a:pt x="166" y="250"/>
                  </a:lnTo>
                  <a:lnTo>
                    <a:pt x="154" y="254"/>
                  </a:lnTo>
                  <a:lnTo>
                    <a:pt x="142" y="256"/>
                  </a:lnTo>
                  <a:lnTo>
                    <a:pt x="128" y="256"/>
                  </a:lnTo>
                  <a:lnTo>
                    <a:pt x="128" y="256"/>
                  </a:lnTo>
                  <a:lnTo>
                    <a:pt x="114" y="256"/>
                  </a:lnTo>
                  <a:lnTo>
                    <a:pt x="102" y="254"/>
                  </a:lnTo>
                  <a:lnTo>
                    <a:pt x="90" y="250"/>
                  </a:lnTo>
                  <a:lnTo>
                    <a:pt x="78" y="246"/>
                  </a:lnTo>
                  <a:lnTo>
                    <a:pt x="66" y="240"/>
                  </a:lnTo>
                  <a:lnTo>
                    <a:pt x="56" y="234"/>
                  </a:lnTo>
                  <a:lnTo>
                    <a:pt x="38" y="218"/>
                  </a:lnTo>
                  <a:lnTo>
                    <a:pt x="22" y="200"/>
                  </a:lnTo>
                  <a:lnTo>
                    <a:pt x="16" y="190"/>
                  </a:lnTo>
                  <a:lnTo>
                    <a:pt x="10" y="178"/>
                  </a:lnTo>
                  <a:lnTo>
                    <a:pt x="6" y="166"/>
                  </a:lnTo>
                  <a:lnTo>
                    <a:pt x="2" y="154"/>
                  </a:lnTo>
                  <a:lnTo>
                    <a:pt x="0" y="142"/>
                  </a:lnTo>
                  <a:lnTo>
                    <a:pt x="0" y="128"/>
                  </a:lnTo>
                  <a:lnTo>
                    <a:pt x="0" y="128"/>
                  </a:lnTo>
                  <a:lnTo>
                    <a:pt x="0" y="114"/>
                  </a:lnTo>
                  <a:lnTo>
                    <a:pt x="2" y="102"/>
                  </a:lnTo>
                  <a:lnTo>
                    <a:pt x="6" y="90"/>
                  </a:lnTo>
                  <a:lnTo>
                    <a:pt x="10" y="78"/>
                  </a:lnTo>
                  <a:lnTo>
                    <a:pt x="16" y="66"/>
                  </a:lnTo>
                  <a:lnTo>
                    <a:pt x="22" y="56"/>
                  </a:lnTo>
                  <a:lnTo>
                    <a:pt x="38" y="38"/>
                  </a:lnTo>
                  <a:lnTo>
                    <a:pt x="56" y="22"/>
                  </a:lnTo>
                  <a:lnTo>
                    <a:pt x="66" y="16"/>
                  </a:lnTo>
                  <a:lnTo>
                    <a:pt x="78" y="10"/>
                  </a:lnTo>
                  <a:lnTo>
                    <a:pt x="90" y="6"/>
                  </a:lnTo>
                  <a:lnTo>
                    <a:pt x="102" y="2"/>
                  </a:lnTo>
                  <a:lnTo>
                    <a:pt x="114" y="0"/>
                  </a:lnTo>
                  <a:lnTo>
                    <a:pt x="128" y="0"/>
                  </a:lnTo>
                  <a:lnTo>
                    <a:pt x="128" y="0"/>
                  </a:lnTo>
                  <a:lnTo>
                    <a:pt x="142" y="0"/>
                  </a:lnTo>
                  <a:lnTo>
                    <a:pt x="154" y="2"/>
                  </a:lnTo>
                  <a:lnTo>
                    <a:pt x="166" y="6"/>
                  </a:lnTo>
                  <a:lnTo>
                    <a:pt x="178" y="10"/>
                  </a:lnTo>
                  <a:lnTo>
                    <a:pt x="190" y="16"/>
                  </a:lnTo>
                  <a:lnTo>
                    <a:pt x="200" y="22"/>
                  </a:lnTo>
                  <a:lnTo>
                    <a:pt x="218" y="38"/>
                  </a:lnTo>
                  <a:lnTo>
                    <a:pt x="234" y="56"/>
                  </a:lnTo>
                  <a:lnTo>
                    <a:pt x="240" y="66"/>
                  </a:lnTo>
                  <a:lnTo>
                    <a:pt x="246" y="78"/>
                  </a:lnTo>
                  <a:lnTo>
                    <a:pt x="250" y="90"/>
                  </a:lnTo>
                  <a:lnTo>
                    <a:pt x="254" y="102"/>
                  </a:lnTo>
                  <a:lnTo>
                    <a:pt x="256" y="114"/>
                  </a:lnTo>
                  <a:lnTo>
                    <a:pt x="256" y="128"/>
                  </a:lnTo>
                  <a:lnTo>
                    <a:pt x="256" y="128"/>
                  </a:lnTo>
                  <a:close/>
                </a:path>
              </a:pathLst>
            </a:custGeom>
            <a:grp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sp>
          <p:nvSpPr>
            <p:cNvPr id="34" name="Freeform 61">
              <a:extLst>
                <a:ext uri="{FF2B5EF4-FFF2-40B4-BE49-F238E27FC236}">
                  <a16:creationId xmlns:a16="http://schemas.microsoft.com/office/drawing/2014/main" id="{0F4B9EAE-9CEB-A247-90F1-75124AA296C0}"/>
                </a:ext>
              </a:extLst>
            </p:cNvPr>
            <p:cNvSpPr>
              <a:spLocks/>
            </p:cNvSpPr>
            <p:nvPr/>
          </p:nvSpPr>
          <p:spPr bwMode="auto">
            <a:xfrm>
              <a:off x="4724400" y="3225800"/>
              <a:ext cx="101600" cy="406400"/>
            </a:xfrm>
            <a:custGeom>
              <a:avLst/>
              <a:gdLst>
                <a:gd name="T0" fmla="*/ 64 w 64"/>
                <a:gd name="T1" fmla="*/ 256 h 256"/>
                <a:gd name="T2" fmla="*/ 64 w 64"/>
                <a:gd name="T3" fmla="*/ 256 h 256"/>
                <a:gd name="T4" fmla="*/ 58 w 64"/>
                <a:gd name="T5" fmla="*/ 256 h 256"/>
                <a:gd name="T6" fmla="*/ 52 w 64"/>
                <a:gd name="T7" fmla="*/ 254 h 256"/>
                <a:gd name="T8" fmla="*/ 40 w 64"/>
                <a:gd name="T9" fmla="*/ 246 h 256"/>
                <a:gd name="T10" fmla="*/ 28 w 64"/>
                <a:gd name="T11" fmla="*/ 234 h 256"/>
                <a:gd name="T12" fmla="*/ 18 w 64"/>
                <a:gd name="T13" fmla="*/ 218 h 256"/>
                <a:gd name="T14" fmla="*/ 10 w 64"/>
                <a:gd name="T15" fmla="*/ 200 h 256"/>
                <a:gd name="T16" fmla="*/ 6 w 64"/>
                <a:gd name="T17" fmla="*/ 178 h 256"/>
                <a:gd name="T18" fmla="*/ 2 w 64"/>
                <a:gd name="T19" fmla="*/ 154 h 256"/>
                <a:gd name="T20" fmla="*/ 0 w 64"/>
                <a:gd name="T21" fmla="*/ 128 h 256"/>
                <a:gd name="T22" fmla="*/ 0 w 64"/>
                <a:gd name="T23" fmla="*/ 128 h 256"/>
                <a:gd name="T24" fmla="*/ 2 w 64"/>
                <a:gd name="T25" fmla="*/ 102 h 256"/>
                <a:gd name="T26" fmla="*/ 6 w 64"/>
                <a:gd name="T27" fmla="*/ 78 h 256"/>
                <a:gd name="T28" fmla="*/ 10 w 64"/>
                <a:gd name="T29" fmla="*/ 56 h 256"/>
                <a:gd name="T30" fmla="*/ 18 w 64"/>
                <a:gd name="T31" fmla="*/ 38 h 256"/>
                <a:gd name="T32" fmla="*/ 28 w 64"/>
                <a:gd name="T33" fmla="*/ 22 h 256"/>
                <a:gd name="T34" fmla="*/ 40 w 64"/>
                <a:gd name="T35" fmla="*/ 10 h 256"/>
                <a:gd name="T36" fmla="*/ 52 w 64"/>
                <a:gd name="T37" fmla="*/ 2 h 256"/>
                <a:gd name="T38" fmla="*/ 58 w 64"/>
                <a:gd name="T39" fmla="*/ 0 h 256"/>
                <a:gd name="T40" fmla="*/ 64 w 64"/>
                <a:gd name="T41"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 h="256">
                  <a:moveTo>
                    <a:pt x="64" y="256"/>
                  </a:moveTo>
                  <a:lnTo>
                    <a:pt x="64" y="256"/>
                  </a:lnTo>
                  <a:lnTo>
                    <a:pt x="58" y="256"/>
                  </a:lnTo>
                  <a:lnTo>
                    <a:pt x="52" y="254"/>
                  </a:lnTo>
                  <a:lnTo>
                    <a:pt x="40" y="246"/>
                  </a:lnTo>
                  <a:lnTo>
                    <a:pt x="28" y="234"/>
                  </a:lnTo>
                  <a:lnTo>
                    <a:pt x="18" y="218"/>
                  </a:lnTo>
                  <a:lnTo>
                    <a:pt x="10" y="200"/>
                  </a:lnTo>
                  <a:lnTo>
                    <a:pt x="6" y="178"/>
                  </a:lnTo>
                  <a:lnTo>
                    <a:pt x="2" y="154"/>
                  </a:lnTo>
                  <a:lnTo>
                    <a:pt x="0" y="128"/>
                  </a:lnTo>
                  <a:lnTo>
                    <a:pt x="0" y="128"/>
                  </a:lnTo>
                  <a:lnTo>
                    <a:pt x="2" y="102"/>
                  </a:lnTo>
                  <a:lnTo>
                    <a:pt x="6" y="78"/>
                  </a:lnTo>
                  <a:lnTo>
                    <a:pt x="10" y="56"/>
                  </a:lnTo>
                  <a:lnTo>
                    <a:pt x="18" y="38"/>
                  </a:lnTo>
                  <a:lnTo>
                    <a:pt x="28" y="22"/>
                  </a:lnTo>
                  <a:lnTo>
                    <a:pt x="40" y="10"/>
                  </a:lnTo>
                  <a:lnTo>
                    <a:pt x="52" y="2"/>
                  </a:lnTo>
                  <a:lnTo>
                    <a:pt x="58" y="0"/>
                  </a:lnTo>
                  <a:lnTo>
                    <a:pt x="64" y="0"/>
                  </a:lnTo>
                </a:path>
              </a:pathLst>
            </a:custGeom>
            <a:grp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sp>
          <p:nvSpPr>
            <p:cNvPr id="35" name="Freeform 62">
              <a:extLst>
                <a:ext uri="{FF2B5EF4-FFF2-40B4-BE49-F238E27FC236}">
                  <a16:creationId xmlns:a16="http://schemas.microsoft.com/office/drawing/2014/main" id="{4D6CF6A3-DAD2-B049-973F-0C45F42062EE}"/>
                </a:ext>
              </a:extLst>
            </p:cNvPr>
            <p:cNvSpPr>
              <a:spLocks/>
            </p:cNvSpPr>
            <p:nvPr/>
          </p:nvSpPr>
          <p:spPr bwMode="auto">
            <a:xfrm>
              <a:off x="4826000" y="3225800"/>
              <a:ext cx="101600" cy="406400"/>
            </a:xfrm>
            <a:custGeom>
              <a:avLst/>
              <a:gdLst>
                <a:gd name="T0" fmla="*/ 0 w 64"/>
                <a:gd name="T1" fmla="*/ 256 h 256"/>
                <a:gd name="T2" fmla="*/ 0 w 64"/>
                <a:gd name="T3" fmla="*/ 256 h 256"/>
                <a:gd name="T4" fmla="*/ 6 w 64"/>
                <a:gd name="T5" fmla="*/ 256 h 256"/>
                <a:gd name="T6" fmla="*/ 12 w 64"/>
                <a:gd name="T7" fmla="*/ 254 h 256"/>
                <a:gd name="T8" fmla="*/ 24 w 64"/>
                <a:gd name="T9" fmla="*/ 246 h 256"/>
                <a:gd name="T10" fmla="*/ 36 w 64"/>
                <a:gd name="T11" fmla="*/ 234 h 256"/>
                <a:gd name="T12" fmla="*/ 46 w 64"/>
                <a:gd name="T13" fmla="*/ 218 h 256"/>
                <a:gd name="T14" fmla="*/ 54 w 64"/>
                <a:gd name="T15" fmla="*/ 200 h 256"/>
                <a:gd name="T16" fmla="*/ 58 w 64"/>
                <a:gd name="T17" fmla="*/ 178 h 256"/>
                <a:gd name="T18" fmla="*/ 62 w 64"/>
                <a:gd name="T19" fmla="*/ 154 h 256"/>
                <a:gd name="T20" fmla="*/ 64 w 64"/>
                <a:gd name="T21" fmla="*/ 128 h 256"/>
                <a:gd name="T22" fmla="*/ 64 w 64"/>
                <a:gd name="T23" fmla="*/ 128 h 256"/>
                <a:gd name="T24" fmla="*/ 62 w 64"/>
                <a:gd name="T25" fmla="*/ 102 h 256"/>
                <a:gd name="T26" fmla="*/ 58 w 64"/>
                <a:gd name="T27" fmla="*/ 78 h 256"/>
                <a:gd name="T28" fmla="*/ 54 w 64"/>
                <a:gd name="T29" fmla="*/ 56 h 256"/>
                <a:gd name="T30" fmla="*/ 46 w 64"/>
                <a:gd name="T31" fmla="*/ 38 h 256"/>
                <a:gd name="T32" fmla="*/ 36 w 64"/>
                <a:gd name="T33" fmla="*/ 22 h 256"/>
                <a:gd name="T34" fmla="*/ 24 w 64"/>
                <a:gd name="T35" fmla="*/ 10 h 256"/>
                <a:gd name="T36" fmla="*/ 12 w 64"/>
                <a:gd name="T37" fmla="*/ 2 h 256"/>
                <a:gd name="T38" fmla="*/ 6 w 64"/>
                <a:gd name="T39" fmla="*/ 0 h 256"/>
                <a:gd name="T40" fmla="*/ 0 w 64"/>
                <a:gd name="T41"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 h="256">
                  <a:moveTo>
                    <a:pt x="0" y="256"/>
                  </a:moveTo>
                  <a:lnTo>
                    <a:pt x="0" y="256"/>
                  </a:lnTo>
                  <a:lnTo>
                    <a:pt x="6" y="256"/>
                  </a:lnTo>
                  <a:lnTo>
                    <a:pt x="12" y="254"/>
                  </a:lnTo>
                  <a:lnTo>
                    <a:pt x="24" y="246"/>
                  </a:lnTo>
                  <a:lnTo>
                    <a:pt x="36" y="234"/>
                  </a:lnTo>
                  <a:lnTo>
                    <a:pt x="46" y="218"/>
                  </a:lnTo>
                  <a:lnTo>
                    <a:pt x="54" y="200"/>
                  </a:lnTo>
                  <a:lnTo>
                    <a:pt x="58" y="178"/>
                  </a:lnTo>
                  <a:lnTo>
                    <a:pt x="62" y="154"/>
                  </a:lnTo>
                  <a:lnTo>
                    <a:pt x="64" y="128"/>
                  </a:lnTo>
                  <a:lnTo>
                    <a:pt x="64" y="128"/>
                  </a:lnTo>
                  <a:lnTo>
                    <a:pt x="62" y="102"/>
                  </a:lnTo>
                  <a:lnTo>
                    <a:pt x="58" y="78"/>
                  </a:lnTo>
                  <a:lnTo>
                    <a:pt x="54" y="56"/>
                  </a:lnTo>
                  <a:lnTo>
                    <a:pt x="46" y="38"/>
                  </a:lnTo>
                  <a:lnTo>
                    <a:pt x="36" y="22"/>
                  </a:lnTo>
                  <a:lnTo>
                    <a:pt x="24" y="10"/>
                  </a:lnTo>
                  <a:lnTo>
                    <a:pt x="12" y="2"/>
                  </a:lnTo>
                  <a:lnTo>
                    <a:pt x="6" y="0"/>
                  </a:lnTo>
                  <a:lnTo>
                    <a:pt x="0" y="0"/>
                  </a:lnTo>
                </a:path>
              </a:pathLst>
            </a:custGeom>
            <a:grp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sp>
          <p:nvSpPr>
            <p:cNvPr id="36" name="Freeform 63">
              <a:extLst>
                <a:ext uri="{FF2B5EF4-FFF2-40B4-BE49-F238E27FC236}">
                  <a16:creationId xmlns:a16="http://schemas.microsoft.com/office/drawing/2014/main" id="{E8BE806B-4DE4-044B-BF23-71FA5B697327}"/>
                </a:ext>
              </a:extLst>
            </p:cNvPr>
            <p:cNvSpPr>
              <a:spLocks/>
            </p:cNvSpPr>
            <p:nvPr/>
          </p:nvSpPr>
          <p:spPr bwMode="auto">
            <a:xfrm>
              <a:off x="4667250" y="3305175"/>
              <a:ext cx="317500" cy="38100"/>
            </a:xfrm>
            <a:custGeom>
              <a:avLst/>
              <a:gdLst>
                <a:gd name="T0" fmla="*/ 0 w 200"/>
                <a:gd name="T1" fmla="*/ 0 h 24"/>
                <a:gd name="T2" fmla="*/ 0 w 200"/>
                <a:gd name="T3" fmla="*/ 0 h 24"/>
                <a:gd name="T4" fmla="*/ 18 w 200"/>
                <a:gd name="T5" fmla="*/ 10 h 24"/>
                <a:gd name="T6" fmla="*/ 42 w 200"/>
                <a:gd name="T7" fmla="*/ 18 h 24"/>
                <a:gd name="T8" fmla="*/ 70 w 200"/>
                <a:gd name="T9" fmla="*/ 22 h 24"/>
                <a:gd name="T10" fmla="*/ 100 w 200"/>
                <a:gd name="T11" fmla="*/ 24 h 24"/>
                <a:gd name="T12" fmla="*/ 100 w 200"/>
                <a:gd name="T13" fmla="*/ 24 h 24"/>
                <a:gd name="T14" fmla="*/ 130 w 200"/>
                <a:gd name="T15" fmla="*/ 22 h 24"/>
                <a:gd name="T16" fmla="*/ 158 w 200"/>
                <a:gd name="T17" fmla="*/ 18 h 24"/>
                <a:gd name="T18" fmla="*/ 182 w 200"/>
                <a:gd name="T19" fmla="*/ 10 h 24"/>
                <a:gd name="T20" fmla="*/ 200 w 200"/>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0" h="24">
                  <a:moveTo>
                    <a:pt x="0" y="0"/>
                  </a:moveTo>
                  <a:lnTo>
                    <a:pt x="0" y="0"/>
                  </a:lnTo>
                  <a:lnTo>
                    <a:pt x="18" y="10"/>
                  </a:lnTo>
                  <a:lnTo>
                    <a:pt x="42" y="18"/>
                  </a:lnTo>
                  <a:lnTo>
                    <a:pt x="70" y="22"/>
                  </a:lnTo>
                  <a:lnTo>
                    <a:pt x="100" y="24"/>
                  </a:lnTo>
                  <a:lnTo>
                    <a:pt x="100" y="24"/>
                  </a:lnTo>
                  <a:lnTo>
                    <a:pt x="130" y="22"/>
                  </a:lnTo>
                  <a:lnTo>
                    <a:pt x="158" y="18"/>
                  </a:lnTo>
                  <a:lnTo>
                    <a:pt x="182" y="10"/>
                  </a:lnTo>
                  <a:lnTo>
                    <a:pt x="200" y="0"/>
                  </a:lnTo>
                </a:path>
              </a:pathLst>
            </a:custGeom>
            <a:grp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sp>
          <p:nvSpPr>
            <p:cNvPr id="37" name="Freeform 64">
              <a:extLst>
                <a:ext uri="{FF2B5EF4-FFF2-40B4-BE49-F238E27FC236}">
                  <a16:creationId xmlns:a16="http://schemas.microsoft.com/office/drawing/2014/main" id="{D5154B07-6A69-4445-BE0F-B194FFCCFAA1}"/>
                </a:ext>
              </a:extLst>
            </p:cNvPr>
            <p:cNvSpPr>
              <a:spLocks/>
            </p:cNvSpPr>
            <p:nvPr/>
          </p:nvSpPr>
          <p:spPr bwMode="auto">
            <a:xfrm>
              <a:off x="4667250" y="3514725"/>
              <a:ext cx="317500" cy="38100"/>
            </a:xfrm>
            <a:custGeom>
              <a:avLst/>
              <a:gdLst>
                <a:gd name="T0" fmla="*/ 0 w 200"/>
                <a:gd name="T1" fmla="*/ 24 h 24"/>
                <a:gd name="T2" fmla="*/ 0 w 200"/>
                <a:gd name="T3" fmla="*/ 24 h 24"/>
                <a:gd name="T4" fmla="*/ 18 w 200"/>
                <a:gd name="T5" fmla="*/ 14 h 24"/>
                <a:gd name="T6" fmla="*/ 42 w 200"/>
                <a:gd name="T7" fmla="*/ 6 h 24"/>
                <a:gd name="T8" fmla="*/ 70 w 200"/>
                <a:gd name="T9" fmla="*/ 2 h 24"/>
                <a:gd name="T10" fmla="*/ 100 w 200"/>
                <a:gd name="T11" fmla="*/ 0 h 24"/>
                <a:gd name="T12" fmla="*/ 100 w 200"/>
                <a:gd name="T13" fmla="*/ 0 h 24"/>
                <a:gd name="T14" fmla="*/ 130 w 200"/>
                <a:gd name="T15" fmla="*/ 2 h 24"/>
                <a:gd name="T16" fmla="*/ 158 w 200"/>
                <a:gd name="T17" fmla="*/ 6 h 24"/>
                <a:gd name="T18" fmla="*/ 182 w 200"/>
                <a:gd name="T19" fmla="*/ 14 h 24"/>
                <a:gd name="T20" fmla="*/ 200 w 200"/>
                <a:gd name="T2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0" h="24">
                  <a:moveTo>
                    <a:pt x="0" y="24"/>
                  </a:moveTo>
                  <a:lnTo>
                    <a:pt x="0" y="24"/>
                  </a:lnTo>
                  <a:lnTo>
                    <a:pt x="18" y="14"/>
                  </a:lnTo>
                  <a:lnTo>
                    <a:pt x="42" y="6"/>
                  </a:lnTo>
                  <a:lnTo>
                    <a:pt x="70" y="2"/>
                  </a:lnTo>
                  <a:lnTo>
                    <a:pt x="100" y="0"/>
                  </a:lnTo>
                  <a:lnTo>
                    <a:pt x="100" y="0"/>
                  </a:lnTo>
                  <a:lnTo>
                    <a:pt x="130" y="2"/>
                  </a:lnTo>
                  <a:lnTo>
                    <a:pt x="158" y="6"/>
                  </a:lnTo>
                  <a:lnTo>
                    <a:pt x="182" y="14"/>
                  </a:lnTo>
                  <a:lnTo>
                    <a:pt x="200" y="24"/>
                  </a:lnTo>
                </a:path>
              </a:pathLst>
            </a:custGeom>
            <a:grp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sp>
          <p:nvSpPr>
            <p:cNvPr id="38" name="Line 65">
              <a:extLst>
                <a:ext uri="{FF2B5EF4-FFF2-40B4-BE49-F238E27FC236}">
                  <a16:creationId xmlns:a16="http://schemas.microsoft.com/office/drawing/2014/main" id="{0734BA8A-7816-D945-AC91-9940ED99E0BB}"/>
                </a:ext>
              </a:extLst>
            </p:cNvPr>
            <p:cNvSpPr>
              <a:spLocks noChangeShapeType="1"/>
            </p:cNvSpPr>
            <p:nvPr/>
          </p:nvSpPr>
          <p:spPr bwMode="auto">
            <a:xfrm>
              <a:off x="4826000" y="3225800"/>
              <a:ext cx="0" cy="406400"/>
            </a:xfrm>
            <a:prstGeom prst="line">
              <a:avLst/>
            </a:prstGeom>
            <a:grp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sp>
          <p:nvSpPr>
            <p:cNvPr id="39" name="Line 66">
              <a:extLst>
                <a:ext uri="{FF2B5EF4-FFF2-40B4-BE49-F238E27FC236}">
                  <a16:creationId xmlns:a16="http://schemas.microsoft.com/office/drawing/2014/main" id="{7A906F80-BC27-3342-9F48-B3C34ED08AF9}"/>
                </a:ext>
              </a:extLst>
            </p:cNvPr>
            <p:cNvSpPr>
              <a:spLocks noChangeShapeType="1"/>
            </p:cNvSpPr>
            <p:nvPr/>
          </p:nvSpPr>
          <p:spPr bwMode="auto">
            <a:xfrm flipH="1">
              <a:off x="4622800" y="3429000"/>
              <a:ext cx="406400" cy="0"/>
            </a:xfrm>
            <a:prstGeom prst="line">
              <a:avLst/>
            </a:prstGeom>
            <a:grp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grpSp>
      <p:grpSp>
        <p:nvGrpSpPr>
          <p:cNvPr id="4" name="Group 3">
            <a:extLst>
              <a:ext uri="{FF2B5EF4-FFF2-40B4-BE49-F238E27FC236}">
                <a16:creationId xmlns:a16="http://schemas.microsoft.com/office/drawing/2014/main" id="{DB201DB6-9F73-264A-AF13-6E7F74A4AB96}"/>
              </a:ext>
            </a:extLst>
          </p:cNvPr>
          <p:cNvGrpSpPr/>
          <p:nvPr userDrawn="1"/>
        </p:nvGrpSpPr>
        <p:grpSpPr>
          <a:xfrm>
            <a:off x="725591" y="1637404"/>
            <a:ext cx="400050" cy="406400"/>
            <a:chOff x="725591" y="1488734"/>
            <a:chExt cx="400050" cy="406400"/>
          </a:xfrm>
        </p:grpSpPr>
        <p:sp>
          <p:nvSpPr>
            <p:cNvPr id="42" name="Rectangle 96">
              <a:extLst>
                <a:ext uri="{FF2B5EF4-FFF2-40B4-BE49-F238E27FC236}">
                  <a16:creationId xmlns:a16="http://schemas.microsoft.com/office/drawing/2014/main" id="{FBE057DA-3075-3141-BDB5-B0AA2F46832E}"/>
                </a:ext>
              </a:extLst>
            </p:cNvPr>
            <p:cNvSpPr>
              <a:spLocks noChangeArrowheads="1"/>
            </p:cNvSpPr>
            <p:nvPr/>
          </p:nvSpPr>
          <p:spPr bwMode="auto">
            <a:xfrm>
              <a:off x="782741" y="1679234"/>
              <a:ext cx="285750" cy="215900"/>
            </a:xfrm>
            <a:prstGeom prst="rect">
              <a:avLst/>
            </a:prstGeom>
            <a:noFill/>
            <a:ln w="2540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MY"/>
            </a:p>
          </p:txBody>
        </p:sp>
        <p:sp>
          <p:nvSpPr>
            <p:cNvPr id="43" name="Freeform 97">
              <a:extLst>
                <a:ext uri="{FF2B5EF4-FFF2-40B4-BE49-F238E27FC236}">
                  <a16:creationId xmlns:a16="http://schemas.microsoft.com/office/drawing/2014/main" id="{79E4A285-FF8E-F248-8B63-7FE74381F9D1}"/>
                </a:ext>
              </a:extLst>
            </p:cNvPr>
            <p:cNvSpPr>
              <a:spLocks/>
            </p:cNvSpPr>
            <p:nvPr/>
          </p:nvSpPr>
          <p:spPr bwMode="auto">
            <a:xfrm>
              <a:off x="725591" y="1488734"/>
              <a:ext cx="400050" cy="190500"/>
            </a:xfrm>
            <a:custGeom>
              <a:avLst/>
              <a:gdLst>
                <a:gd name="T0" fmla="*/ 252 w 252"/>
                <a:gd name="T1" fmla="*/ 120 h 120"/>
                <a:gd name="T2" fmla="*/ 0 w 252"/>
                <a:gd name="T3" fmla="*/ 120 h 120"/>
                <a:gd name="T4" fmla="*/ 126 w 252"/>
                <a:gd name="T5" fmla="*/ 0 h 120"/>
                <a:gd name="T6" fmla="*/ 252 w 252"/>
                <a:gd name="T7" fmla="*/ 120 h 120"/>
              </a:gdLst>
              <a:ahLst/>
              <a:cxnLst>
                <a:cxn ang="0">
                  <a:pos x="T0" y="T1"/>
                </a:cxn>
                <a:cxn ang="0">
                  <a:pos x="T2" y="T3"/>
                </a:cxn>
                <a:cxn ang="0">
                  <a:pos x="T4" y="T5"/>
                </a:cxn>
                <a:cxn ang="0">
                  <a:pos x="T6" y="T7"/>
                </a:cxn>
              </a:cxnLst>
              <a:rect l="0" t="0" r="r" b="b"/>
              <a:pathLst>
                <a:path w="252" h="120">
                  <a:moveTo>
                    <a:pt x="252" y="120"/>
                  </a:moveTo>
                  <a:lnTo>
                    <a:pt x="0" y="120"/>
                  </a:lnTo>
                  <a:lnTo>
                    <a:pt x="126" y="0"/>
                  </a:lnTo>
                  <a:lnTo>
                    <a:pt x="252" y="120"/>
                  </a:lnTo>
                  <a:close/>
                </a:path>
              </a:pathLst>
            </a:custGeom>
            <a:no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sp>
          <p:nvSpPr>
            <p:cNvPr id="44" name="Rectangle 98">
              <a:extLst>
                <a:ext uri="{FF2B5EF4-FFF2-40B4-BE49-F238E27FC236}">
                  <a16:creationId xmlns:a16="http://schemas.microsoft.com/office/drawing/2014/main" id="{BA5D4942-80FE-7B47-9CDC-80C05DBFBF0D}"/>
                </a:ext>
              </a:extLst>
            </p:cNvPr>
            <p:cNvSpPr>
              <a:spLocks noChangeArrowheads="1"/>
            </p:cNvSpPr>
            <p:nvPr/>
          </p:nvSpPr>
          <p:spPr bwMode="auto">
            <a:xfrm>
              <a:off x="874816" y="1758609"/>
              <a:ext cx="101600" cy="136525"/>
            </a:xfrm>
            <a:prstGeom prst="rect">
              <a:avLst/>
            </a:prstGeom>
            <a:noFill/>
            <a:ln w="2540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MY"/>
            </a:p>
          </p:txBody>
        </p:sp>
        <p:sp>
          <p:nvSpPr>
            <p:cNvPr id="45" name="Line 99">
              <a:extLst>
                <a:ext uri="{FF2B5EF4-FFF2-40B4-BE49-F238E27FC236}">
                  <a16:creationId xmlns:a16="http://schemas.microsoft.com/office/drawing/2014/main" id="{C3AFF540-7FD4-3E4F-A1BD-311A464E2A0B}"/>
                </a:ext>
              </a:extLst>
            </p:cNvPr>
            <p:cNvSpPr>
              <a:spLocks noChangeShapeType="1"/>
            </p:cNvSpPr>
            <p:nvPr/>
          </p:nvSpPr>
          <p:spPr bwMode="auto">
            <a:xfrm flipV="1">
              <a:off x="1068491" y="1542709"/>
              <a:ext cx="0" cy="79375"/>
            </a:xfrm>
            <a:prstGeom prst="line">
              <a:avLst/>
            </a:prstGeom>
            <a:gradFill>
              <a:gsLst>
                <a:gs pos="0">
                  <a:schemeClr val="accent2"/>
                </a:gs>
                <a:gs pos="99000">
                  <a:schemeClr val="tx2"/>
                </a:gs>
              </a:gsLst>
              <a:lin ang="0" scaled="0"/>
            </a:grad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grpSp>
      <p:sp>
        <p:nvSpPr>
          <p:cNvPr id="63" name="Rounded Rectangle 62">
            <a:extLst>
              <a:ext uri="{FF2B5EF4-FFF2-40B4-BE49-F238E27FC236}">
                <a16:creationId xmlns:a16="http://schemas.microsoft.com/office/drawing/2014/main" id="{C9DFCB13-BE1F-534A-92A6-5DA5EA3AAB62}"/>
              </a:ext>
            </a:extLst>
          </p:cNvPr>
          <p:cNvSpPr/>
          <p:nvPr userDrawn="1"/>
        </p:nvSpPr>
        <p:spPr>
          <a:xfrm>
            <a:off x="8042695" y="2616487"/>
            <a:ext cx="772631" cy="772631"/>
          </a:xfrm>
          <a:prstGeom prst="roundRect">
            <a:avLst/>
          </a:prstGeom>
          <a:gradFill>
            <a:gsLst>
              <a:gs pos="0">
                <a:schemeClr val="accent2"/>
              </a:gs>
              <a:gs pos="99000">
                <a:schemeClr val="tx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Graphic 50">
            <a:extLst>
              <a:ext uri="{FF2B5EF4-FFF2-40B4-BE49-F238E27FC236}">
                <a16:creationId xmlns:a16="http://schemas.microsoft.com/office/drawing/2014/main" id="{DA29AA51-2409-1A4A-813B-AC40DB55B98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98730" y="2775528"/>
            <a:ext cx="477786" cy="477786"/>
          </a:xfrm>
          <a:prstGeom prst="rect">
            <a:avLst/>
          </a:prstGeom>
        </p:spPr>
      </p:pic>
      <p:pic>
        <p:nvPicPr>
          <p:cNvPr id="53" name="Graphic 52">
            <a:extLst>
              <a:ext uri="{FF2B5EF4-FFF2-40B4-BE49-F238E27FC236}">
                <a16:creationId xmlns:a16="http://schemas.microsoft.com/office/drawing/2014/main" id="{575C1254-C607-5847-A3B5-45D7B833382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19956" y="1693255"/>
            <a:ext cx="446400" cy="352421"/>
          </a:xfrm>
          <a:prstGeom prst="rect">
            <a:avLst/>
          </a:prstGeom>
        </p:spPr>
      </p:pic>
      <p:pic>
        <p:nvPicPr>
          <p:cNvPr id="56" name="Graphic 55">
            <a:extLst>
              <a:ext uri="{FF2B5EF4-FFF2-40B4-BE49-F238E27FC236}">
                <a16:creationId xmlns:a16="http://schemas.microsoft.com/office/drawing/2014/main" id="{77CCFEAD-24E3-7C4A-94B6-FA47340ED2B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210205" y="5225754"/>
            <a:ext cx="425450" cy="425450"/>
          </a:xfrm>
          <a:prstGeom prst="rect">
            <a:avLst/>
          </a:prstGeom>
        </p:spPr>
      </p:pic>
      <p:pic>
        <p:nvPicPr>
          <p:cNvPr id="57" name="Picture 56">
            <a:extLst>
              <a:ext uri="{FF2B5EF4-FFF2-40B4-BE49-F238E27FC236}">
                <a16:creationId xmlns:a16="http://schemas.microsoft.com/office/drawing/2014/main" id="{37F7894D-A9EF-6342-A308-99D15AA8FD62}"/>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8230526" y="4003040"/>
            <a:ext cx="424264" cy="424264"/>
          </a:xfrm>
          <a:prstGeom prst="rect">
            <a:avLst/>
          </a:prstGeom>
        </p:spPr>
      </p:pic>
      <p:sp>
        <p:nvSpPr>
          <p:cNvPr id="65" name="Text Placeholder 2">
            <a:extLst>
              <a:ext uri="{FF2B5EF4-FFF2-40B4-BE49-F238E27FC236}">
                <a16:creationId xmlns:a16="http://schemas.microsoft.com/office/drawing/2014/main" id="{12C19587-75A0-B747-9E54-6A626FF8B460}"/>
              </a:ext>
            </a:extLst>
          </p:cNvPr>
          <p:cNvSpPr txBox="1">
            <a:spLocks/>
          </p:cNvSpPr>
          <p:nvPr userDrawn="1"/>
        </p:nvSpPr>
        <p:spPr>
          <a:xfrm>
            <a:off x="8904579" y="1205948"/>
            <a:ext cx="2699251" cy="120327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0" dirty="0">
                <a:solidFill>
                  <a:schemeClr val="bg1"/>
                </a:solidFill>
                <a:cs typeface="Arial"/>
              </a:rPr>
              <a:t>@</a:t>
            </a:r>
            <a:r>
              <a:rPr lang="en-US" sz="2800" b="0" dirty="0" err="1">
                <a:solidFill>
                  <a:schemeClr val="bg1"/>
                </a:solidFill>
                <a:cs typeface="Arial"/>
              </a:rPr>
              <a:t>CalTransit</a:t>
            </a:r>
            <a:endParaRPr lang="en-US" sz="2800" b="0" dirty="0">
              <a:solidFill>
                <a:schemeClr val="bg1"/>
              </a:solidFill>
            </a:endParaRPr>
          </a:p>
        </p:txBody>
      </p:sp>
      <p:sp>
        <p:nvSpPr>
          <p:cNvPr id="66" name="Text Placeholder 2">
            <a:extLst>
              <a:ext uri="{FF2B5EF4-FFF2-40B4-BE49-F238E27FC236}">
                <a16:creationId xmlns:a16="http://schemas.microsoft.com/office/drawing/2014/main" id="{57AC0A53-12B2-DA47-966C-54F56C112783}"/>
              </a:ext>
            </a:extLst>
          </p:cNvPr>
          <p:cNvSpPr txBox="1">
            <a:spLocks/>
          </p:cNvSpPr>
          <p:nvPr userDrawn="1"/>
        </p:nvSpPr>
        <p:spPr>
          <a:xfrm>
            <a:off x="8904577" y="2390604"/>
            <a:ext cx="6309228" cy="120327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0" dirty="0">
                <a:solidFill>
                  <a:schemeClr val="bg1"/>
                </a:solidFill>
                <a:cs typeface="Arial"/>
              </a:rPr>
              <a:t>California Transit</a:t>
            </a:r>
          </a:p>
          <a:p>
            <a:r>
              <a:rPr lang="en-US" sz="2800" b="0" dirty="0">
                <a:solidFill>
                  <a:schemeClr val="bg1"/>
                </a:solidFill>
                <a:cs typeface="Arial"/>
              </a:rPr>
              <a:t>Association</a:t>
            </a:r>
            <a:endParaRPr lang="en-US" sz="2800" b="0" dirty="0">
              <a:solidFill>
                <a:schemeClr val="bg1"/>
              </a:solidFill>
            </a:endParaRPr>
          </a:p>
        </p:txBody>
      </p:sp>
      <p:sp>
        <p:nvSpPr>
          <p:cNvPr id="67" name="Text Placeholder 2">
            <a:extLst>
              <a:ext uri="{FF2B5EF4-FFF2-40B4-BE49-F238E27FC236}">
                <a16:creationId xmlns:a16="http://schemas.microsoft.com/office/drawing/2014/main" id="{3778A3D8-8499-534E-BA57-18CF8CFDEAB1}"/>
              </a:ext>
            </a:extLst>
          </p:cNvPr>
          <p:cNvSpPr txBox="1">
            <a:spLocks/>
          </p:cNvSpPr>
          <p:nvPr userDrawn="1"/>
        </p:nvSpPr>
        <p:spPr>
          <a:xfrm>
            <a:off x="8904577" y="3608644"/>
            <a:ext cx="6042529" cy="120327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0" dirty="0">
                <a:solidFill>
                  <a:schemeClr val="bg1"/>
                </a:solidFill>
                <a:cs typeface="Arial"/>
              </a:rPr>
              <a:t>California Transit</a:t>
            </a:r>
          </a:p>
          <a:p>
            <a:r>
              <a:rPr lang="en-US" sz="2800" b="0" dirty="0">
                <a:solidFill>
                  <a:schemeClr val="bg1"/>
                </a:solidFill>
                <a:cs typeface="Arial"/>
              </a:rPr>
              <a:t>Association</a:t>
            </a:r>
            <a:endParaRPr lang="en-US" sz="2800" b="0" dirty="0">
              <a:solidFill>
                <a:schemeClr val="bg1"/>
              </a:solidFill>
            </a:endParaRPr>
          </a:p>
        </p:txBody>
      </p:sp>
      <p:sp>
        <p:nvSpPr>
          <p:cNvPr id="68" name="Text Placeholder 2">
            <a:extLst>
              <a:ext uri="{FF2B5EF4-FFF2-40B4-BE49-F238E27FC236}">
                <a16:creationId xmlns:a16="http://schemas.microsoft.com/office/drawing/2014/main" id="{EF806831-F26C-9246-A9EF-20BF2EB8C508}"/>
              </a:ext>
            </a:extLst>
          </p:cNvPr>
          <p:cNvSpPr txBox="1">
            <a:spLocks/>
          </p:cNvSpPr>
          <p:nvPr userDrawn="1"/>
        </p:nvSpPr>
        <p:spPr>
          <a:xfrm>
            <a:off x="8904577" y="4795709"/>
            <a:ext cx="2699251" cy="120327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0" dirty="0">
                <a:solidFill>
                  <a:schemeClr val="bg1"/>
                </a:solidFill>
                <a:cs typeface="Arial"/>
              </a:rPr>
              <a:t>@</a:t>
            </a:r>
            <a:r>
              <a:rPr lang="en-US" sz="2800" b="0" dirty="0" err="1">
                <a:solidFill>
                  <a:schemeClr val="bg1"/>
                </a:solidFill>
                <a:cs typeface="Arial"/>
              </a:rPr>
              <a:t>CalTransit</a:t>
            </a:r>
            <a:endParaRPr lang="en-US" sz="2800" b="0" dirty="0">
              <a:solidFill>
                <a:schemeClr val="bg1"/>
              </a:solidFill>
            </a:endParaRPr>
          </a:p>
        </p:txBody>
      </p:sp>
      <p:sp>
        <p:nvSpPr>
          <p:cNvPr id="71" name="Text Placeholder 2">
            <a:extLst>
              <a:ext uri="{FF2B5EF4-FFF2-40B4-BE49-F238E27FC236}">
                <a16:creationId xmlns:a16="http://schemas.microsoft.com/office/drawing/2014/main" id="{7278F37A-3D99-CF4D-823F-17BE0D6B0C7B}"/>
              </a:ext>
            </a:extLst>
          </p:cNvPr>
          <p:cNvSpPr txBox="1">
            <a:spLocks/>
          </p:cNvSpPr>
          <p:nvPr userDrawn="1"/>
        </p:nvSpPr>
        <p:spPr>
          <a:xfrm>
            <a:off x="1395516" y="1267613"/>
            <a:ext cx="4775702" cy="120327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0" dirty="0">
                <a:solidFill>
                  <a:schemeClr val="tx1"/>
                </a:solidFill>
                <a:cs typeface="Arial"/>
              </a:rPr>
              <a:t>1415 L St, Suite 1000 Sacramento, CA 95814</a:t>
            </a:r>
            <a:endParaRPr lang="en-US" sz="2800" b="0" dirty="0">
              <a:solidFill>
                <a:schemeClr val="tx1"/>
              </a:solidFill>
            </a:endParaRPr>
          </a:p>
        </p:txBody>
      </p:sp>
      <p:sp>
        <p:nvSpPr>
          <p:cNvPr id="72" name="Text Placeholder 2">
            <a:extLst>
              <a:ext uri="{FF2B5EF4-FFF2-40B4-BE49-F238E27FC236}">
                <a16:creationId xmlns:a16="http://schemas.microsoft.com/office/drawing/2014/main" id="{BD75E67C-7796-2144-A9D7-745CC013359F}"/>
              </a:ext>
            </a:extLst>
          </p:cNvPr>
          <p:cNvSpPr txBox="1">
            <a:spLocks/>
          </p:cNvSpPr>
          <p:nvPr userDrawn="1"/>
        </p:nvSpPr>
        <p:spPr>
          <a:xfrm>
            <a:off x="1395515" y="2390603"/>
            <a:ext cx="6309228" cy="120327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0" dirty="0">
                <a:solidFill>
                  <a:schemeClr val="tx1"/>
                </a:solidFill>
                <a:cs typeface="Arial"/>
              </a:rPr>
              <a:t>(916) 446-4656 </a:t>
            </a:r>
            <a:endParaRPr lang="en-US" sz="2800" b="0" dirty="0">
              <a:solidFill>
                <a:schemeClr val="tx1"/>
              </a:solidFill>
            </a:endParaRPr>
          </a:p>
        </p:txBody>
      </p:sp>
      <p:sp>
        <p:nvSpPr>
          <p:cNvPr id="73" name="Text Placeholder 2">
            <a:extLst>
              <a:ext uri="{FF2B5EF4-FFF2-40B4-BE49-F238E27FC236}">
                <a16:creationId xmlns:a16="http://schemas.microsoft.com/office/drawing/2014/main" id="{CE3E2B37-73EF-A345-8466-E6960C465CB6}"/>
              </a:ext>
            </a:extLst>
          </p:cNvPr>
          <p:cNvSpPr txBox="1">
            <a:spLocks/>
          </p:cNvSpPr>
          <p:nvPr userDrawn="1"/>
        </p:nvSpPr>
        <p:spPr>
          <a:xfrm>
            <a:off x="1395514" y="3629866"/>
            <a:ext cx="6042529" cy="120327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0" dirty="0">
                <a:solidFill>
                  <a:schemeClr val="tx1"/>
                </a:solidFill>
                <a:cs typeface="Arial"/>
              </a:rPr>
              <a:t>info@caltransit.org</a:t>
            </a:r>
            <a:endParaRPr lang="en-US" sz="2800" b="0" dirty="0">
              <a:solidFill>
                <a:schemeClr val="tx1"/>
              </a:solidFill>
            </a:endParaRPr>
          </a:p>
        </p:txBody>
      </p:sp>
      <p:sp>
        <p:nvSpPr>
          <p:cNvPr id="83" name="Text Placeholder 2">
            <a:extLst>
              <a:ext uri="{FF2B5EF4-FFF2-40B4-BE49-F238E27FC236}">
                <a16:creationId xmlns:a16="http://schemas.microsoft.com/office/drawing/2014/main" id="{78E921EB-72CE-DE44-8C65-E8382F1495F4}"/>
              </a:ext>
            </a:extLst>
          </p:cNvPr>
          <p:cNvSpPr txBox="1">
            <a:spLocks/>
          </p:cNvSpPr>
          <p:nvPr userDrawn="1"/>
        </p:nvSpPr>
        <p:spPr>
          <a:xfrm>
            <a:off x="1395514" y="4799634"/>
            <a:ext cx="4423279" cy="120327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0" dirty="0">
                <a:solidFill>
                  <a:schemeClr val="tx1"/>
                </a:solidFill>
                <a:cs typeface="Arial"/>
              </a:rPr>
              <a:t>caltransit.org</a:t>
            </a:r>
            <a:endParaRPr lang="en-US" sz="2800" b="0" dirty="0">
              <a:solidFill>
                <a:schemeClr val="tx1"/>
              </a:solidFill>
            </a:endParaRPr>
          </a:p>
        </p:txBody>
      </p:sp>
    </p:spTree>
    <p:extLst>
      <p:ext uri="{BB962C8B-B14F-4D97-AF65-F5344CB8AC3E}">
        <p14:creationId xmlns:p14="http://schemas.microsoft.com/office/powerpoint/2010/main" val="1580873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XT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4944B87-0BCD-1B4F-ADCF-7D9DD8C9390B}"/>
              </a:ext>
            </a:extLst>
          </p:cNvPr>
          <p:cNvPicPr>
            <a:picLocks noChangeAspect="1"/>
          </p:cNvPicPr>
          <p:nvPr userDrawn="1"/>
        </p:nvPicPr>
        <p:blipFill rotWithShape="1">
          <a:blip r:embed="rId2"/>
          <a:srcRect l="4291" t="48283" r="52" b="2501"/>
          <a:stretch/>
        </p:blipFill>
        <p:spPr>
          <a:xfrm>
            <a:off x="-6626" y="0"/>
            <a:ext cx="12192000" cy="6857998"/>
          </a:xfrm>
          <a:prstGeom prst="rect">
            <a:avLst/>
          </a:prstGeom>
        </p:spPr>
      </p:pic>
      <p:sp>
        <p:nvSpPr>
          <p:cNvPr id="14" name="Rectangle 13">
            <a:extLst>
              <a:ext uri="{FF2B5EF4-FFF2-40B4-BE49-F238E27FC236}">
                <a16:creationId xmlns:a16="http://schemas.microsoft.com/office/drawing/2014/main" id="{EA7D491D-6920-0845-AE70-36846060512B}"/>
              </a:ext>
            </a:extLst>
          </p:cNvPr>
          <p:cNvSpPr/>
          <p:nvPr userDrawn="1"/>
        </p:nvSpPr>
        <p:spPr>
          <a:xfrm>
            <a:off x="-13252" y="-2"/>
            <a:ext cx="12192000" cy="6858000"/>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1484C31-F047-9F46-ABEE-CE90A80B1EFC}"/>
              </a:ext>
            </a:extLst>
          </p:cNvPr>
          <p:cNvSpPr/>
          <p:nvPr userDrawn="1"/>
        </p:nvSpPr>
        <p:spPr>
          <a:xfrm>
            <a:off x="0" y="866948"/>
            <a:ext cx="12192000" cy="1796418"/>
          </a:xfrm>
          <a:prstGeom prst="rect">
            <a:avLst/>
          </a:prstGeom>
          <a:gradFill>
            <a:gsLst>
              <a:gs pos="0">
                <a:schemeClr val="accent1">
                  <a:lumMod val="0"/>
                  <a:lumOff val="100000"/>
                  <a:alpha val="0"/>
                </a:schemeClr>
              </a:gs>
              <a:gs pos="61000">
                <a:schemeClr val="bg1">
                  <a:alpha val="9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51C06838-5AF8-954F-8320-784E4D936540}"/>
              </a:ext>
            </a:extLst>
          </p:cNvPr>
          <p:cNvSpPr>
            <a:spLocks noGrp="1"/>
          </p:cNvSpPr>
          <p:nvPr>
            <p:ph type="ctrTitle" hasCustomPrompt="1"/>
          </p:nvPr>
        </p:nvSpPr>
        <p:spPr>
          <a:xfrm>
            <a:off x="487680" y="3968983"/>
            <a:ext cx="9032101" cy="1630324"/>
          </a:xfrm>
        </p:spPr>
        <p:txBody>
          <a:bodyPr anchor="b">
            <a:normAutofit/>
          </a:bodyPr>
          <a:lstStyle>
            <a:lvl1pPr algn="l">
              <a:defRPr sz="5400">
                <a:solidFill>
                  <a:schemeClr val="bg2"/>
                </a:solidFill>
              </a:defRPr>
            </a:lvl1pPr>
          </a:lstStyle>
          <a:p>
            <a:r>
              <a:rPr lang="en-US" dirty="0"/>
              <a:t>Click to Edit Master </a:t>
            </a:r>
            <a:br>
              <a:rPr lang="en-US" dirty="0"/>
            </a:br>
            <a:r>
              <a:rPr lang="en-US" dirty="0"/>
              <a:t>Title Style</a:t>
            </a:r>
          </a:p>
        </p:txBody>
      </p:sp>
      <p:sp>
        <p:nvSpPr>
          <p:cNvPr id="13" name="Subtitle 2">
            <a:extLst>
              <a:ext uri="{FF2B5EF4-FFF2-40B4-BE49-F238E27FC236}">
                <a16:creationId xmlns:a16="http://schemas.microsoft.com/office/drawing/2014/main" id="{B455875A-2774-C64F-8085-C6998238A96A}"/>
              </a:ext>
            </a:extLst>
          </p:cNvPr>
          <p:cNvSpPr>
            <a:spLocks noGrp="1"/>
          </p:cNvSpPr>
          <p:nvPr>
            <p:ph type="subTitle" idx="1"/>
          </p:nvPr>
        </p:nvSpPr>
        <p:spPr>
          <a:xfrm>
            <a:off x="487679" y="5856165"/>
            <a:ext cx="9032101" cy="877046"/>
          </a:xfrm>
        </p:spPr>
        <p:txBody>
          <a:bodyPr/>
          <a:lstStyle>
            <a:lvl1pPr marL="0" indent="0" algn="l">
              <a:buNone/>
              <a:defRPr sz="24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5" name="Content Placeholder 10">
            <a:extLst>
              <a:ext uri="{FF2B5EF4-FFF2-40B4-BE49-F238E27FC236}">
                <a16:creationId xmlns:a16="http://schemas.microsoft.com/office/drawing/2014/main" id="{DB8768C7-EB64-B749-9B30-0FF0BCEE58DE}"/>
              </a:ext>
            </a:extLst>
          </p:cNvPr>
          <p:cNvPicPr>
            <a:picLocks noChangeAspect="1"/>
          </p:cNvPicPr>
          <p:nvPr userDrawn="1"/>
        </p:nvPicPr>
        <p:blipFill>
          <a:blip r:embed="rId3"/>
          <a:srcRect/>
          <a:stretch/>
        </p:blipFill>
        <p:spPr>
          <a:xfrm>
            <a:off x="7058968" y="1270819"/>
            <a:ext cx="4511710" cy="964166"/>
          </a:xfrm>
          <a:prstGeom prst="rect">
            <a:avLst/>
          </a:prstGeom>
        </p:spPr>
      </p:pic>
    </p:spTree>
    <p:extLst>
      <p:ext uri="{BB962C8B-B14F-4D97-AF65-F5344CB8AC3E}">
        <p14:creationId xmlns:p14="http://schemas.microsoft.com/office/powerpoint/2010/main" val="4244106867"/>
      </p:ext>
    </p:extLst>
  </p:cSld>
  <p:clrMapOvr>
    <a:masterClrMapping/>
  </p:clrMapOvr>
  <p:extLst>
    <p:ext uri="{DCECCB84-F9BA-43D5-87BE-67443E8EF086}">
      <p15:sldGuideLst xmlns:p15="http://schemas.microsoft.com/office/powerpoint/2012/main">
        <p15:guide id="1" orient="horz" pos="2160">
          <p15:clr>
            <a:srgbClr val="FBAE40"/>
          </p15:clr>
        </p15:guide>
        <p15:guide id="2" pos="7296">
          <p15:clr>
            <a:srgbClr val="FBAE40"/>
          </p15:clr>
        </p15:guide>
        <p15:guide id="3" pos="38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T_Title Slide AL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52DD68-1FE8-0B41-AE8A-4E7491549DA8}"/>
              </a:ext>
            </a:extLst>
          </p:cNvPr>
          <p:cNvPicPr>
            <a:picLocks noChangeAspect="1"/>
          </p:cNvPicPr>
          <p:nvPr userDrawn="1"/>
        </p:nvPicPr>
        <p:blipFill rotWithShape="1">
          <a:blip r:embed="rId2"/>
          <a:srcRect t="38501" r="2" b="23999"/>
          <a:stretch/>
        </p:blipFill>
        <p:spPr>
          <a:xfrm>
            <a:off x="0" y="2"/>
            <a:ext cx="12192000" cy="6857998"/>
          </a:xfrm>
          <a:prstGeom prst="rect">
            <a:avLst/>
          </a:prstGeom>
        </p:spPr>
      </p:pic>
      <p:sp>
        <p:nvSpPr>
          <p:cNvPr id="7" name="Rectangle 6">
            <a:extLst>
              <a:ext uri="{FF2B5EF4-FFF2-40B4-BE49-F238E27FC236}">
                <a16:creationId xmlns:a16="http://schemas.microsoft.com/office/drawing/2014/main" id="{79F89D87-180C-DB45-8D33-5D7A32B9D97E}"/>
              </a:ext>
            </a:extLst>
          </p:cNvPr>
          <p:cNvSpPr/>
          <p:nvPr userDrawn="1"/>
        </p:nvSpPr>
        <p:spPr>
          <a:xfrm>
            <a:off x="0" y="-2"/>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8F74D9E-8687-2F4E-B5EC-F6265ED34E0A}"/>
              </a:ext>
            </a:extLst>
          </p:cNvPr>
          <p:cNvSpPr/>
          <p:nvPr userDrawn="1"/>
        </p:nvSpPr>
        <p:spPr>
          <a:xfrm>
            <a:off x="0" y="862841"/>
            <a:ext cx="12192000" cy="3106139"/>
          </a:xfrm>
          <a:prstGeom prst="rect">
            <a:avLst/>
          </a:prstGeom>
          <a:gradFill>
            <a:gsLst>
              <a:gs pos="0">
                <a:schemeClr val="accent1">
                  <a:lumMod val="0"/>
                  <a:lumOff val="100000"/>
                  <a:alpha val="0"/>
                </a:schemeClr>
              </a:gs>
              <a:gs pos="61000">
                <a:schemeClr val="bg1">
                  <a:alpha val="9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DA1A9C03-30B8-D949-9AE9-4C5C3E45DCBF}"/>
              </a:ext>
            </a:extLst>
          </p:cNvPr>
          <p:cNvSpPr>
            <a:spLocks noGrp="1"/>
          </p:cNvSpPr>
          <p:nvPr>
            <p:ph type="ctrTitle" hasCustomPrompt="1"/>
          </p:nvPr>
        </p:nvSpPr>
        <p:spPr>
          <a:xfrm>
            <a:off x="487680" y="3968983"/>
            <a:ext cx="9032101" cy="1630324"/>
          </a:xfrm>
        </p:spPr>
        <p:txBody>
          <a:bodyPr anchor="b">
            <a:normAutofit/>
          </a:bodyPr>
          <a:lstStyle>
            <a:lvl1pPr algn="l">
              <a:defRPr sz="5400">
                <a:solidFill>
                  <a:schemeClr val="bg2"/>
                </a:solidFill>
              </a:defRPr>
            </a:lvl1pPr>
          </a:lstStyle>
          <a:p>
            <a:r>
              <a:rPr lang="en-US" dirty="0"/>
              <a:t>Click to Edit Master </a:t>
            </a:r>
            <a:br>
              <a:rPr lang="en-US" dirty="0"/>
            </a:br>
            <a:r>
              <a:rPr lang="en-US" dirty="0"/>
              <a:t>Title Style</a:t>
            </a:r>
          </a:p>
        </p:txBody>
      </p:sp>
      <p:sp>
        <p:nvSpPr>
          <p:cNvPr id="12" name="Subtitle 2">
            <a:extLst>
              <a:ext uri="{FF2B5EF4-FFF2-40B4-BE49-F238E27FC236}">
                <a16:creationId xmlns:a16="http://schemas.microsoft.com/office/drawing/2014/main" id="{9B097482-D2E6-5847-8D3B-3409FC18FCCA}"/>
              </a:ext>
            </a:extLst>
          </p:cNvPr>
          <p:cNvSpPr>
            <a:spLocks noGrp="1"/>
          </p:cNvSpPr>
          <p:nvPr>
            <p:ph type="subTitle" idx="1"/>
          </p:nvPr>
        </p:nvSpPr>
        <p:spPr>
          <a:xfrm>
            <a:off x="487679" y="5856165"/>
            <a:ext cx="9032101" cy="877046"/>
          </a:xfrm>
        </p:spPr>
        <p:txBody>
          <a:bodyPr/>
          <a:lstStyle>
            <a:lvl1pPr marL="0" indent="0" algn="l">
              <a:buNone/>
              <a:defRPr sz="24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1" name="Content Placeholder 10">
            <a:extLst>
              <a:ext uri="{FF2B5EF4-FFF2-40B4-BE49-F238E27FC236}">
                <a16:creationId xmlns:a16="http://schemas.microsoft.com/office/drawing/2014/main" id="{3D81CD9E-A4B6-7642-9347-89B212338FC4}"/>
              </a:ext>
            </a:extLst>
          </p:cNvPr>
          <p:cNvPicPr>
            <a:picLocks noChangeAspect="1"/>
          </p:cNvPicPr>
          <p:nvPr userDrawn="1"/>
        </p:nvPicPr>
        <p:blipFill>
          <a:blip r:embed="rId3"/>
          <a:srcRect/>
          <a:stretch/>
        </p:blipFill>
        <p:spPr>
          <a:xfrm>
            <a:off x="7058968" y="2651160"/>
            <a:ext cx="4511710" cy="964166"/>
          </a:xfrm>
          <a:prstGeom prst="rect">
            <a:avLst/>
          </a:prstGeom>
        </p:spPr>
      </p:pic>
      <p:pic>
        <p:nvPicPr>
          <p:cNvPr id="5" name="Picture 4" descr="A close up of a sign&#10;&#10;Description automatically generated">
            <a:extLst>
              <a:ext uri="{FF2B5EF4-FFF2-40B4-BE49-F238E27FC236}">
                <a16:creationId xmlns:a16="http://schemas.microsoft.com/office/drawing/2014/main" id="{B59F808E-0B58-4BCB-B198-326B4FF0937F}"/>
              </a:ext>
            </a:extLst>
          </p:cNvPr>
          <p:cNvPicPr>
            <a:picLocks noChangeAspect="1"/>
          </p:cNvPicPr>
          <p:nvPr userDrawn="1"/>
        </p:nvPicPr>
        <p:blipFill>
          <a:blip r:embed="rId4"/>
          <a:stretch>
            <a:fillRect/>
          </a:stretch>
        </p:blipFill>
        <p:spPr>
          <a:xfrm>
            <a:off x="6992795" y="1245516"/>
            <a:ext cx="4577883" cy="1697758"/>
          </a:xfrm>
          <a:prstGeom prst="rect">
            <a:avLst/>
          </a:prstGeom>
        </p:spPr>
      </p:pic>
    </p:spTree>
    <p:extLst>
      <p:ext uri="{BB962C8B-B14F-4D97-AF65-F5344CB8AC3E}">
        <p14:creationId xmlns:p14="http://schemas.microsoft.com/office/powerpoint/2010/main" val="872731434"/>
      </p:ext>
    </p:extLst>
  </p:cSld>
  <p:clrMapOvr>
    <a:masterClrMapping/>
  </p:clrMapOvr>
  <p:extLst>
    <p:ext uri="{DCECCB84-F9BA-43D5-87BE-67443E8EF086}">
      <p15:sldGuideLst xmlns:p15="http://schemas.microsoft.com/office/powerpoint/2012/main">
        <p15:guide id="1" orient="horz" pos="2160">
          <p15:clr>
            <a:srgbClr val="FBAE40"/>
          </p15:clr>
        </p15:guide>
        <p15:guide id="2" pos="7296">
          <p15:clr>
            <a:srgbClr val="FBAE40"/>
          </p15:clr>
        </p15:guide>
        <p15:guide id="3" pos="38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T_Divider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CB4FD5-BF37-9D47-979E-4F80598B4E6B}"/>
              </a:ext>
            </a:extLst>
          </p:cNvPr>
          <p:cNvSpPr/>
          <p:nvPr userDrawn="1"/>
        </p:nvSpPr>
        <p:spPr>
          <a:xfrm>
            <a:off x="0" y="866948"/>
            <a:ext cx="12192000" cy="1796418"/>
          </a:xfrm>
          <a:prstGeom prst="rect">
            <a:avLst/>
          </a:prstGeom>
          <a:gradFill>
            <a:gsLst>
              <a:gs pos="0">
                <a:schemeClr val="accent5"/>
              </a:gs>
              <a:gs pos="99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drawing&#10;&#10;Description automatically generated">
            <a:extLst>
              <a:ext uri="{FF2B5EF4-FFF2-40B4-BE49-F238E27FC236}">
                <a16:creationId xmlns:a16="http://schemas.microsoft.com/office/drawing/2014/main" id="{608E03E0-0A84-4A42-8504-1C84E331A779}"/>
              </a:ext>
            </a:extLst>
          </p:cNvPr>
          <p:cNvPicPr>
            <a:picLocks noChangeAspect="1"/>
          </p:cNvPicPr>
          <p:nvPr userDrawn="1"/>
        </p:nvPicPr>
        <p:blipFill>
          <a:blip r:embed="rId2"/>
          <a:stretch>
            <a:fillRect/>
          </a:stretch>
        </p:blipFill>
        <p:spPr>
          <a:xfrm>
            <a:off x="8168639" y="1363980"/>
            <a:ext cx="3361726" cy="715923"/>
          </a:xfrm>
          <a:prstGeom prst="rect">
            <a:avLst/>
          </a:prstGeom>
        </p:spPr>
      </p:pic>
      <p:sp>
        <p:nvSpPr>
          <p:cNvPr id="19" name="Title 1">
            <a:extLst>
              <a:ext uri="{FF2B5EF4-FFF2-40B4-BE49-F238E27FC236}">
                <a16:creationId xmlns:a16="http://schemas.microsoft.com/office/drawing/2014/main" id="{0B106B1E-9CC3-3F44-874D-6C5BE9A90B3B}"/>
              </a:ext>
            </a:extLst>
          </p:cNvPr>
          <p:cNvSpPr>
            <a:spLocks noGrp="1"/>
          </p:cNvSpPr>
          <p:nvPr>
            <p:ph type="ctrTitle" hasCustomPrompt="1"/>
          </p:nvPr>
        </p:nvSpPr>
        <p:spPr>
          <a:xfrm>
            <a:off x="487680" y="3029384"/>
            <a:ext cx="6013565" cy="1630324"/>
          </a:xfrm>
        </p:spPr>
        <p:txBody>
          <a:bodyPr anchor="b">
            <a:normAutofit/>
          </a:bodyPr>
          <a:lstStyle>
            <a:lvl1pPr algn="l">
              <a:defRPr sz="4400">
                <a:solidFill>
                  <a:schemeClr val="tx1"/>
                </a:solidFill>
              </a:defRPr>
            </a:lvl1pPr>
          </a:lstStyle>
          <a:p>
            <a:r>
              <a:rPr lang="en-US" dirty="0"/>
              <a:t>Click to Edit Master </a:t>
            </a:r>
            <a:br>
              <a:rPr lang="en-US" dirty="0"/>
            </a:br>
            <a:r>
              <a:rPr lang="en-US" dirty="0"/>
              <a:t>Title Style</a:t>
            </a:r>
          </a:p>
        </p:txBody>
      </p:sp>
      <p:sp>
        <p:nvSpPr>
          <p:cNvPr id="8" name="Text Placeholder 12">
            <a:extLst>
              <a:ext uri="{FF2B5EF4-FFF2-40B4-BE49-F238E27FC236}">
                <a16:creationId xmlns:a16="http://schemas.microsoft.com/office/drawing/2014/main" id="{2AEAE12B-E8D4-1046-B56E-F9733059E4F2}"/>
              </a:ext>
            </a:extLst>
          </p:cNvPr>
          <p:cNvSpPr>
            <a:spLocks noGrp="1"/>
          </p:cNvSpPr>
          <p:nvPr>
            <p:ph type="body" sz="quarter" idx="10"/>
          </p:nvPr>
        </p:nvSpPr>
        <p:spPr>
          <a:xfrm>
            <a:off x="499242" y="4824163"/>
            <a:ext cx="3296482" cy="1203271"/>
          </a:xfrm>
        </p:spPr>
        <p:txBody>
          <a:bodyPr>
            <a:noAutofit/>
          </a:bodyPr>
          <a:lstStyle>
            <a:lvl1pPr marL="0" indent="0">
              <a:spcBef>
                <a:spcPts val="400"/>
              </a:spcBef>
              <a:spcAft>
                <a:spcPts val="800"/>
              </a:spcAft>
              <a:buFontTx/>
              <a:buNone/>
              <a:defRPr sz="1600">
                <a:solidFill>
                  <a:schemeClr val="accent6"/>
                </a:solidFill>
                <a:latin typeface="Arial"/>
              </a:defRPr>
            </a:lvl1pPr>
            <a:lvl2pPr marL="457200" indent="0">
              <a:buFontTx/>
              <a:buNone/>
              <a:defRPr sz="1800">
                <a:solidFill>
                  <a:schemeClr val="bg1"/>
                </a:solidFill>
                <a:latin typeface="Arial"/>
              </a:defRPr>
            </a:lvl2pPr>
            <a:lvl3pPr marL="914400" indent="0">
              <a:buFontTx/>
              <a:buNone/>
              <a:defRPr sz="1800">
                <a:solidFill>
                  <a:schemeClr val="bg1"/>
                </a:solidFill>
                <a:latin typeface="Arial"/>
              </a:defRPr>
            </a:lvl3pPr>
            <a:lvl4pPr marL="1371600" indent="0">
              <a:buFontTx/>
              <a:buNone/>
              <a:defRPr sz="1800">
                <a:solidFill>
                  <a:schemeClr val="bg1"/>
                </a:solidFill>
                <a:latin typeface="Arial"/>
              </a:defRPr>
            </a:lvl4pPr>
            <a:lvl5pPr marL="1828800" indent="0">
              <a:buFontTx/>
              <a:buNone/>
              <a:defRPr sz="1800">
                <a:solidFill>
                  <a:schemeClr val="bg1"/>
                </a:solidFill>
                <a:latin typeface="Arial"/>
              </a:defRPr>
            </a:lvl5pPr>
          </a:lstStyle>
          <a:p>
            <a:pPr lvl="0"/>
            <a:r>
              <a:rPr lang="en-US" dirty="0"/>
              <a:t>Click to edit Master text styles</a:t>
            </a:r>
          </a:p>
        </p:txBody>
      </p:sp>
      <p:sp>
        <p:nvSpPr>
          <p:cNvPr id="9" name="Text Placeholder 12">
            <a:extLst>
              <a:ext uri="{FF2B5EF4-FFF2-40B4-BE49-F238E27FC236}">
                <a16:creationId xmlns:a16="http://schemas.microsoft.com/office/drawing/2014/main" id="{15CFBDD0-E304-8947-A2F3-70350684DE30}"/>
              </a:ext>
            </a:extLst>
          </p:cNvPr>
          <p:cNvSpPr>
            <a:spLocks noGrp="1"/>
          </p:cNvSpPr>
          <p:nvPr>
            <p:ph type="body" sz="quarter" idx="11"/>
          </p:nvPr>
        </p:nvSpPr>
        <p:spPr>
          <a:xfrm>
            <a:off x="4289360" y="4824163"/>
            <a:ext cx="3296482" cy="1203271"/>
          </a:xfrm>
        </p:spPr>
        <p:txBody>
          <a:bodyPr>
            <a:noAutofit/>
          </a:bodyPr>
          <a:lstStyle>
            <a:lvl1pPr marL="0" indent="0">
              <a:spcBef>
                <a:spcPts val="400"/>
              </a:spcBef>
              <a:spcAft>
                <a:spcPts val="800"/>
              </a:spcAft>
              <a:buFontTx/>
              <a:buNone/>
              <a:defRPr sz="1600">
                <a:solidFill>
                  <a:schemeClr val="accent6"/>
                </a:solidFill>
                <a:latin typeface="Arial"/>
              </a:defRPr>
            </a:lvl1pPr>
            <a:lvl2pPr marL="457200" indent="0">
              <a:buFontTx/>
              <a:buNone/>
              <a:defRPr sz="1800">
                <a:solidFill>
                  <a:schemeClr val="bg1"/>
                </a:solidFill>
                <a:latin typeface="Arial"/>
              </a:defRPr>
            </a:lvl2pPr>
            <a:lvl3pPr marL="914400" indent="0">
              <a:buFontTx/>
              <a:buNone/>
              <a:defRPr sz="1800">
                <a:solidFill>
                  <a:schemeClr val="bg1"/>
                </a:solidFill>
                <a:latin typeface="Arial"/>
              </a:defRPr>
            </a:lvl3pPr>
            <a:lvl4pPr marL="1371600" indent="0">
              <a:buFontTx/>
              <a:buNone/>
              <a:defRPr sz="1800">
                <a:solidFill>
                  <a:schemeClr val="bg1"/>
                </a:solidFill>
                <a:latin typeface="Arial"/>
              </a:defRPr>
            </a:lvl4pPr>
            <a:lvl5pPr marL="1828800" indent="0">
              <a:buFontTx/>
              <a:buNone/>
              <a:defRPr sz="1800">
                <a:solidFill>
                  <a:schemeClr val="bg1"/>
                </a:solidFill>
                <a:latin typeface="Arial"/>
              </a:defRPr>
            </a:lvl5pPr>
          </a:lstStyle>
          <a:p>
            <a:pPr lvl="0"/>
            <a:r>
              <a:rPr lang="en-US" dirty="0"/>
              <a:t>Click to edit Master text styles</a:t>
            </a:r>
          </a:p>
        </p:txBody>
      </p:sp>
      <p:sp>
        <p:nvSpPr>
          <p:cNvPr id="11" name="Rectangle 10">
            <a:extLst>
              <a:ext uri="{FF2B5EF4-FFF2-40B4-BE49-F238E27FC236}">
                <a16:creationId xmlns:a16="http://schemas.microsoft.com/office/drawing/2014/main" id="{FFDCF30C-703E-EC48-BAEA-227EB8ECF9F0}"/>
              </a:ext>
            </a:extLst>
          </p:cNvPr>
          <p:cNvSpPr/>
          <p:nvPr userDrawn="1"/>
        </p:nvSpPr>
        <p:spPr>
          <a:xfrm>
            <a:off x="3772864" y="4824163"/>
            <a:ext cx="45719" cy="1041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Tree>
    <p:extLst>
      <p:ext uri="{BB962C8B-B14F-4D97-AF65-F5344CB8AC3E}">
        <p14:creationId xmlns:p14="http://schemas.microsoft.com/office/powerpoint/2010/main" val="3842582495"/>
      </p:ext>
    </p:extLst>
  </p:cSld>
  <p:clrMapOvr>
    <a:masterClrMapping/>
  </p:clrMapOvr>
  <p:extLst>
    <p:ext uri="{DCECCB84-F9BA-43D5-87BE-67443E8EF086}">
      <p15:sldGuideLst xmlns:p15="http://schemas.microsoft.com/office/powerpoint/2012/main">
        <p15:guide id="1" orient="horz" pos="2160">
          <p15:clr>
            <a:srgbClr val="FBAE40"/>
          </p15:clr>
        </p15:guide>
        <p15:guide id="2" pos="7296">
          <p15:clr>
            <a:srgbClr val="FBAE40"/>
          </p15:clr>
        </p15:guide>
        <p15:guide id="3" pos="38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XT_Content Slide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792AE1-A52D-B84C-BE44-E318B1F593B2}"/>
              </a:ext>
            </a:extLst>
          </p:cNvPr>
          <p:cNvSpPr/>
          <p:nvPr userDrawn="1"/>
        </p:nvSpPr>
        <p:spPr>
          <a:xfrm>
            <a:off x="0" y="0"/>
            <a:ext cx="8442960" cy="6858000"/>
          </a:xfrm>
          <a:prstGeom prst="rect">
            <a:avLst/>
          </a:prstGeom>
          <a:gradFill>
            <a:gsLst>
              <a:gs pos="0">
                <a:schemeClr val="accent2"/>
              </a:gs>
              <a:gs pos="99000">
                <a:schemeClr val="tx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5A9557-83B5-F344-BE8E-BD8E641EA64E}"/>
              </a:ext>
            </a:extLst>
          </p:cNvPr>
          <p:cNvSpPr>
            <a:spLocks noGrp="1"/>
          </p:cNvSpPr>
          <p:nvPr>
            <p:ph type="title"/>
          </p:nvPr>
        </p:nvSpPr>
        <p:spPr>
          <a:xfrm>
            <a:off x="493816" y="362609"/>
            <a:ext cx="5569353" cy="869249"/>
          </a:xfrm>
        </p:spPr>
        <p:txBody>
          <a:bodyPr>
            <a:noAutofit/>
          </a:bodyPr>
          <a:lstStyle>
            <a:lvl1pPr>
              <a:defRPr sz="3600">
                <a:solidFill>
                  <a:schemeClr val="bg1"/>
                </a:solidFill>
              </a:defRPr>
            </a:lvl1pPr>
          </a:lstStyle>
          <a:p>
            <a:r>
              <a:rPr lang="en-US"/>
              <a:t>Click to edit Master title style</a:t>
            </a:r>
          </a:p>
        </p:txBody>
      </p:sp>
      <p:sp>
        <p:nvSpPr>
          <p:cNvPr id="12" name="Slide Number Placeholder 5">
            <a:extLst>
              <a:ext uri="{FF2B5EF4-FFF2-40B4-BE49-F238E27FC236}">
                <a16:creationId xmlns:a16="http://schemas.microsoft.com/office/drawing/2014/main" id="{AF14F50C-8C1F-7C43-88A1-150A773F419E}"/>
              </a:ext>
            </a:extLst>
          </p:cNvPr>
          <p:cNvSpPr>
            <a:spLocks noGrp="1"/>
          </p:cNvSpPr>
          <p:nvPr>
            <p:ph type="sldNum" sz="quarter" idx="4"/>
          </p:nvPr>
        </p:nvSpPr>
        <p:spPr>
          <a:xfrm>
            <a:off x="8936318" y="6356350"/>
            <a:ext cx="2743200" cy="365125"/>
          </a:xfrm>
          <a:prstGeom prst="rect">
            <a:avLst/>
          </a:prstGeom>
        </p:spPr>
        <p:txBody>
          <a:bodyPr vert="horz" lIns="91440" tIns="45720" rIns="91440" bIns="45720" rtlCol="0" anchor="ctr"/>
          <a:lstStyle>
            <a:lvl1pPr algn="r">
              <a:defRPr sz="1000">
                <a:solidFill>
                  <a:schemeClr val="tx1"/>
                </a:solidFill>
              </a:defRPr>
            </a:lvl1pPr>
          </a:lstStyle>
          <a:p>
            <a:fld id="{C3DA044F-86AA-3546-A3AC-7350D9580F11}" type="slidenum">
              <a:rPr lang="en-US" smtClean="0"/>
              <a:pPr/>
              <a:t>‹#›</a:t>
            </a:fld>
            <a:endParaRPr lang="en-US"/>
          </a:p>
        </p:txBody>
      </p:sp>
      <p:sp>
        <p:nvSpPr>
          <p:cNvPr id="9" name="Content Placeholder 2">
            <a:extLst>
              <a:ext uri="{FF2B5EF4-FFF2-40B4-BE49-F238E27FC236}">
                <a16:creationId xmlns:a16="http://schemas.microsoft.com/office/drawing/2014/main" id="{F37FB407-7C4E-B442-B1D7-BDD595F482F1}"/>
              </a:ext>
            </a:extLst>
          </p:cNvPr>
          <p:cNvSpPr>
            <a:spLocks noGrp="1"/>
          </p:cNvSpPr>
          <p:nvPr>
            <p:ph idx="1"/>
          </p:nvPr>
        </p:nvSpPr>
        <p:spPr>
          <a:xfrm>
            <a:off x="493816" y="1465242"/>
            <a:ext cx="5158839" cy="3518271"/>
          </a:xfrm>
        </p:spPr>
        <p:txBody>
          <a:bodyPr/>
          <a:lstStyle>
            <a:lvl1pPr>
              <a:spcBef>
                <a:spcPts val="1600"/>
              </a:spcBef>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tx1"/>
                </a:solidFill>
              </a:defRPr>
            </a:lvl4pPr>
            <a:lvl5pPr>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pic>
        <p:nvPicPr>
          <p:cNvPr id="8" name="Content Placeholder 10">
            <a:extLst>
              <a:ext uri="{FF2B5EF4-FFF2-40B4-BE49-F238E27FC236}">
                <a16:creationId xmlns:a16="http://schemas.microsoft.com/office/drawing/2014/main" id="{771AA5CD-2C02-DF4A-8B53-5AE0CDFAC584}"/>
              </a:ext>
            </a:extLst>
          </p:cNvPr>
          <p:cNvPicPr>
            <a:picLocks noChangeAspect="1"/>
          </p:cNvPicPr>
          <p:nvPr userDrawn="1"/>
        </p:nvPicPr>
        <p:blipFill>
          <a:blip r:embed="rId2"/>
          <a:srcRect/>
          <a:stretch/>
        </p:blipFill>
        <p:spPr>
          <a:xfrm>
            <a:off x="9093623" y="1465242"/>
            <a:ext cx="2763084" cy="590479"/>
          </a:xfrm>
          <a:prstGeom prst="rect">
            <a:avLst/>
          </a:prstGeom>
        </p:spPr>
      </p:pic>
      <p:pic>
        <p:nvPicPr>
          <p:cNvPr id="4" name="Picture 3" descr="A close up of a sign&#10;&#10;Description automatically generated">
            <a:extLst>
              <a:ext uri="{FF2B5EF4-FFF2-40B4-BE49-F238E27FC236}">
                <a16:creationId xmlns:a16="http://schemas.microsoft.com/office/drawing/2014/main" id="{DBA282F0-CD5B-4D04-AD80-3FA22A147960}"/>
              </a:ext>
            </a:extLst>
          </p:cNvPr>
          <p:cNvPicPr>
            <a:picLocks noChangeAspect="1"/>
          </p:cNvPicPr>
          <p:nvPr userDrawn="1"/>
        </p:nvPicPr>
        <p:blipFill>
          <a:blip r:embed="rId3"/>
          <a:stretch>
            <a:fillRect/>
          </a:stretch>
        </p:blipFill>
        <p:spPr>
          <a:xfrm>
            <a:off x="9093488" y="440472"/>
            <a:ext cx="2763219" cy="1024770"/>
          </a:xfrm>
          <a:prstGeom prst="rect">
            <a:avLst/>
          </a:prstGeom>
        </p:spPr>
      </p:pic>
    </p:spTree>
    <p:extLst>
      <p:ext uri="{BB962C8B-B14F-4D97-AF65-F5344CB8AC3E}">
        <p14:creationId xmlns:p14="http://schemas.microsoft.com/office/powerpoint/2010/main" val="31066464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6B58BB-AB8F-4F41-9185-929A8B50F8CC}"/>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0BC18110-6354-464F-8590-2A97C5BD245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30075108"/>
      </p:ext>
    </p:extLst>
  </p:cSld>
  <p:clrMap bg1="lt1" tx1="dk1" bg2="lt2" tx2="dk2" accent1="accent1" accent2="accent2" accent3="accent3" accent4="accent4" accent5="accent5" accent6="accent6" hlink="hlink" folHlink="folHlink"/>
  <p:sldLayoutIdLst>
    <p:sldLayoutId id="2147483731" r:id="rId1"/>
    <p:sldLayoutId id="2147483743" r:id="rId2"/>
    <p:sldLayoutId id="2147483726" r:id="rId3"/>
    <p:sldLayoutId id="2147483727" r:id="rId4"/>
    <p:sldLayoutId id="2147483738"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spcAft>
          <a:spcPts val="1200"/>
        </a:spcAft>
        <a:buFont typeface="Arial" panose="020B0604020202020204" pitchFamily="34" charset="0"/>
        <a:buChar char="•"/>
        <a:defRPr sz="2800" kern="1200">
          <a:solidFill>
            <a:schemeClr val="tx1"/>
          </a:solidFill>
          <a:latin typeface="+mn-lt"/>
          <a:ea typeface="+mn-ea"/>
          <a:cs typeface="+mn-cs"/>
        </a:defRPr>
      </a:lvl1pPr>
      <a:lvl2pPr marL="750888" indent="-284163" algn="l" defTabSz="914400" rtl="0" eaLnBrk="1" latinLnBrk="0" hangingPunct="1">
        <a:lnSpc>
          <a:spcPct val="90000"/>
        </a:lnSpc>
        <a:spcBef>
          <a:spcPts val="500"/>
        </a:spcBef>
        <a:spcAft>
          <a:spcPts val="1200"/>
        </a:spcAft>
        <a:buClrTx/>
        <a:buSzPct val="100000"/>
        <a:buFont typeface="System Font Regular"/>
        <a:buChar char="–"/>
        <a:tabLst/>
        <a:defRPr sz="2400" kern="1200">
          <a:solidFill>
            <a:schemeClr val="tx1"/>
          </a:solidFill>
          <a:latin typeface="+mn-lt"/>
          <a:ea typeface="+mn-ea"/>
          <a:cs typeface="+mn-cs"/>
        </a:defRPr>
      </a:lvl2pPr>
      <a:lvl3pPr marL="1381125" indent="-254000" algn="l" defTabSz="914400" rtl="0" eaLnBrk="1" latinLnBrk="0" hangingPunct="1">
        <a:lnSpc>
          <a:spcPct val="90000"/>
        </a:lnSpc>
        <a:spcBef>
          <a:spcPts val="500"/>
        </a:spcBef>
        <a:spcAft>
          <a:spcPts val="1200"/>
        </a:spcAft>
        <a:buFont typeface="Courier New" panose="02070309020205020404" pitchFamily="49" charset="0"/>
        <a:buChar char="o"/>
        <a:tabLs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
          <p15:clr>
            <a:srgbClr val="F26B43"/>
          </p15:clr>
        </p15:guide>
        <p15:guide id="3" pos="729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6B58BB-AB8F-4F41-9185-929A8B50F8CC}"/>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0BC18110-6354-464F-8590-2A97C5BD245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842528663"/>
      </p:ext>
    </p:extLst>
  </p:cSld>
  <p:clrMap bg1="lt1" tx1="dk1" bg2="lt2" tx2="dk2" accent1="accent1" accent2="accent2" accent3="accent3" accent4="accent4" accent5="accent5" accent6="accent6" hlink="hlink" folHlink="folHlink"/>
  <p:sldLayoutIdLst>
    <p:sldLayoutId id="2147483744" r:id="rId1"/>
    <p:sldLayoutId id="2147483746" r:id="rId2"/>
    <p:sldLayoutId id="2147483741" r:id="rId3"/>
    <p:sldLayoutId id="2147483715" r:id="rId4"/>
    <p:sldLayoutId id="2147483716" r:id="rId5"/>
    <p:sldLayoutId id="2147483717" r:id="rId6"/>
    <p:sldLayoutId id="2147483719" r:id="rId7"/>
    <p:sldLayoutId id="2147483742" r:id="rId8"/>
    <p:sldLayoutId id="2147483747" r:id="rId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spcAft>
          <a:spcPts val="1200"/>
        </a:spcAft>
        <a:buFont typeface="Arial" panose="020B0604020202020204" pitchFamily="34" charset="0"/>
        <a:buChar char="•"/>
        <a:defRPr sz="2800" kern="1200">
          <a:solidFill>
            <a:schemeClr val="tx1"/>
          </a:solidFill>
          <a:latin typeface="+mn-lt"/>
          <a:ea typeface="+mn-ea"/>
          <a:cs typeface="+mn-cs"/>
        </a:defRPr>
      </a:lvl1pPr>
      <a:lvl2pPr marL="750888" indent="-284163" algn="l" defTabSz="914400" rtl="0" eaLnBrk="1" latinLnBrk="0" hangingPunct="1">
        <a:lnSpc>
          <a:spcPct val="90000"/>
        </a:lnSpc>
        <a:spcBef>
          <a:spcPts val="500"/>
        </a:spcBef>
        <a:spcAft>
          <a:spcPts val="1200"/>
        </a:spcAft>
        <a:buClrTx/>
        <a:buSzPct val="100000"/>
        <a:buFont typeface="System Font Regular"/>
        <a:buChar char="–"/>
        <a:tabLst/>
        <a:defRPr sz="2400" kern="1200">
          <a:solidFill>
            <a:schemeClr val="tx1"/>
          </a:solidFill>
          <a:latin typeface="+mn-lt"/>
          <a:ea typeface="+mn-ea"/>
          <a:cs typeface="+mn-cs"/>
        </a:defRPr>
      </a:lvl2pPr>
      <a:lvl3pPr marL="1381125" indent="-254000" algn="l" defTabSz="914400" rtl="0" eaLnBrk="1" latinLnBrk="0" hangingPunct="1">
        <a:lnSpc>
          <a:spcPct val="90000"/>
        </a:lnSpc>
        <a:spcBef>
          <a:spcPts val="500"/>
        </a:spcBef>
        <a:spcAft>
          <a:spcPts val="1200"/>
        </a:spcAft>
        <a:buFont typeface="Courier New" panose="02070309020205020404" pitchFamily="49" charset="0"/>
        <a:buChar char="o"/>
        <a:tabLs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
          <p15:clr>
            <a:srgbClr val="F26B43"/>
          </p15:clr>
        </p15:guide>
        <p15:guide id="3" pos="729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92C6E-E51E-F543-B84B-6E5F4CBE58A3}"/>
              </a:ext>
            </a:extLst>
          </p:cNvPr>
          <p:cNvSpPr>
            <a:spLocks noGrp="1"/>
          </p:cNvSpPr>
          <p:nvPr>
            <p:ph type="ctrTitle"/>
          </p:nvPr>
        </p:nvSpPr>
        <p:spPr>
          <a:xfrm>
            <a:off x="487680" y="4653981"/>
            <a:ext cx="11216641" cy="1630324"/>
          </a:xfrm>
        </p:spPr>
        <p:txBody>
          <a:bodyPr>
            <a:normAutofit fontScale="90000"/>
          </a:bodyPr>
          <a:lstStyle/>
          <a:p>
            <a:r>
              <a:rPr lang="en-US" dirty="0"/>
              <a:t>Transit Talks: Impact of Homelessness on Transit </a:t>
            </a:r>
            <a:br>
              <a:rPr lang="en-US" dirty="0"/>
            </a:br>
            <a:endParaRPr lang="en-US" dirty="0"/>
          </a:p>
        </p:txBody>
      </p:sp>
      <p:sp>
        <p:nvSpPr>
          <p:cNvPr id="3" name="Subtitle 2">
            <a:extLst>
              <a:ext uri="{FF2B5EF4-FFF2-40B4-BE49-F238E27FC236}">
                <a16:creationId xmlns:a16="http://schemas.microsoft.com/office/drawing/2014/main" id="{C75EF361-C103-974F-B936-FEF0A97E7A45}"/>
              </a:ext>
            </a:extLst>
          </p:cNvPr>
          <p:cNvSpPr>
            <a:spLocks noGrp="1"/>
          </p:cNvSpPr>
          <p:nvPr>
            <p:ph type="subTitle" idx="1"/>
          </p:nvPr>
        </p:nvSpPr>
        <p:spPr/>
        <p:txBody>
          <a:bodyPr/>
          <a:lstStyle/>
          <a:p>
            <a:r>
              <a:rPr lang="en-US" dirty="0"/>
              <a:t>February 24, 2021</a:t>
            </a:r>
          </a:p>
        </p:txBody>
      </p:sp>
    </p:spTree>
    <p:extLst>
      <p:ext uri="{BB962C8B-B14F-4D97-AF65-F5344CB8AC3E}">
        <p14:creationId xmlns:p14="http://schemas.microsoft.com/office/powerpoint/2010/main" val="1260549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485A33-12BC-C14C-9E61-A60127EA307E}"/>
              </a:ext>
            </a:extLst>
          </p:cNvPr>
          <p:cNvSpPr>
            <a:spLocks noGrp="1"/>
          </p:cNvSpPr>
          <p:nvPr>
            <p:ph type="ctrTitle"/>
          </p:nvPr>
        </p:nvSpPr>
        <p:spPr/>
        <p:txBody>
          <a:bodyPr>
            <a:normAutofit/>
          </a:bodyPr>
          <a:lstStyle/>
          <a:p>
            <a:r>
              <a:rPr lang="en-US" sz="4800" dirty="0"/>
              <a:t>Wrap-up &amp; Adjourn</a:t>
            </a:r>
          </a:p>
        </p:txBody>
      </p:sp>
      <p:sp>
        <p:nvSpPr>
          <p:cNvPr id="5" name="Content Placeholder 4">
            <a:extLst>
              <a:ext uri="{FF2B5EF4-FFF2-40B4-BE49-F238E27FC236}">
                <a16:creationId xmlns:a16="http://schemas.microsoft.com/office/drawing/2014/main" id="{AD16310D-A8B4-3140-8B6A-F17DDA3EF483}"/>
              </a:ext>
            </a:extLst>
          </p:cNvPr>
          <p:cNvSpPr>
            <a:spLocks noGrp="1"/>
          </p:cNvSpPr>
          <p:nvPr>
            <p:ph type="body" sz="quarter" idx="10"/>
          </p:nvPr>
        </p:nvSpPr>
        <p:spPr/>
        <p:txBody>
          <a:bodyPr/>
          <a:lstStyle/>
          <a:p>
            <a:pPr>
              <a:spcBef>
                <a:spcPts val="0"/>
              </a:spcBef>
            </a:pPr>
            <a:r>
              <a:rPr lang="en-US" sz="1800" dirty="0"/>
              <a:t>Michael Pimentel</a:t>
            </a:r>
          </a:p>
          <a:p>
            <a:pPr>
              <a:spcBef>
                <a:spcPts val="0"/>
              </a:spcBef>
            </a:pPr>
            <a:r>
              <a:rPr lang="en-US" sz="1800" dirty="0"/>
              <a:t>Executive Director</a:t>
            </a:r>
          </a:p>
          <a:p>
            <a:pPr>
              <a:spcBef>
                <a:spcPts val="0"/>
              </a:spcBef>
            </a:pPr>
            <a:r>
              <a:rPr lang="en-US" sz="1800" dirty="0"/>
              <a:t>California Transit Association</a:t>
            </a:r>
          </a:p>
          <a:p>
            <a:pPr marL="0" indent="0">
              <a:buNone/>
            </a:pPr>
            <a:br>
              <a:rPr lang="en-US" sz="4000" dirty="0"/>
            </a:br>
            <a:br>
              <a:rPr lang="en-US" sz="4000" b="1" dirty="0"/>
            </a:br>
            <a:endParaRPr lang="en-US" sz="4000" dirty="0"/>
          </a:p>
        </p:txBody>
      </p:sp>
      <p:sp>
        <p:nvSpPr>
          <p:cNvPr id="2" name="Text Placeholder 1">
            <a:extLst>
              <a:ext uri="{FF2B5EF4-FFF2-40B4-BE49-F238E27FC236}">
                <a16:creationId xmlns:a16="http://schemas.microsoft.com/office/drawing/2014/main" id="{31DF4A14-9F74-4775-A013-E63D06061C3A}"/>
              </a:ext>
            </a:extLst>
          </p:cNvPr>
          <p:cNvSpPr>
            <a:spLocks noGrp="1"/>
          </p:cNvSpPr>
          <p:nvPr>
            <p:ph type="body" sz="quarter" idx="11"/>
          </p:nvPr>
        </p:nvSpPr>
        <p:spPr/>
        <p:txBody>
          <a:bodyPr/>
          <a:lstStyle/>
          <a:p>
            <a:pPr lvl="0">
              <a:spcBef>
                <a:spcPts val="0"/>
              </a:spcBef>
            </a:pPr>
            <a:r>
              <a:rPr lang="en-US" sz="1800" dirty="0">
                <a:solidFill>
                  <a:srgbClr val="FFFFFF"/>
                </a:solidFill>
              </a:rPr>
              <a:t>Jacklyn Montgomery</a:t>
            </a:r>
          </a:p>
          <a:p>
            <a:pPr lvl="0">
              <a:spcBef>
                <a:spcPts val="0"/>
              </a:spcBef>
            </a:pPr>
            <a:r>
              <a:rPr lang="en-US" sz="1800" dirty="0">
                <a:solidFill>
                  <a:srgbClr val="FFFFFF"/>
                </a:solidFill>
              </a:rPr>
              <a:t>Executive Director</a:t>
            </a:r>
          </a:p>
          <a:p>
            <a:pPr lvl="0">
              <a:spcBef>
                <a:spcPts val="0"/>
              </a:spcBef>
            </a:pPr>
            <a:r>
              <a:rPr lang="en-US" sz="1800" dirty="0">
                <a:solidFill>
                  <a:srgbClr val="FFFFFF"/>
                </a:solidFill>
              </a:rPr>
              <a:t>California Association for Coordinated Transportation </a:t>
            </a:r>
          </a:p>
          <a:p>
            <a:pPr>
              <a:spcBef>
                <a:spcPts val="0"/>
              </a:spcBef>
            </a:pPr>
            <a:endParaRPr lang="en-US" sz="1800" dirty="0"/>
          </a:p>
        </p:txBody>
      </p:sp>
    </p:spTree>
    <p:extLst>
      <p:ext uri="{BB962C8B-B14F-4D97-AF65-F5344CB8AC3E}">
        <p14:creationId xmlns:p14="http://schemas.microsoft.com/office/powerpoint/2010/main" val="1824214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92C6E-E51E-F543-B84B-6E5F4CBE58A3}"/>
              </a:ext>
            </a:extLst>
          </p:cNvPr>
          <p:cNvSpPr>
            <a:spLocks noGrp="1"/>
          </p:cNvSpPr>
          <p:nvPr>
            <p:ph type="ctrTitle"/>
          </p:nvPr>
        </p:nvSpPr>
        <p:spPr>
          <a:xfrm>
            <a:off x="487680" y="4653981"/>
            <a:ext cx="11216641" cy="1630324"/>
          </a:xfrm>
        </p:spPr>
        <p:txBody>
          <a:bodyPr>
            <a:normAutofit fontScale="90000"/>
          </a:bodyPr>
          <a:lstStyle/>
          <a:p>
            <a:r>
              <a:rPr lang="en-US" dirty="0"/>
              <a:t>Transit Talks: Impact of Homelessness on Transit </a:t>
            </a:r>
            <a:br>
              <a:rPr lang="en-US" dirty="0"/>
            </a:br>
            <a:endParaRPr lang="en-US" dirty="0"/>
          </a:p>
        </p:txBody>
      </p:sp>
      <p:sp>
        <p:nvSpPr>
          <p:cNvPr id="3" name="Subtitle 2">
            <a:extLst>
              <a:ext uri="{FF2B5EF4-FFF2-40B4-BE49-F238E27FC236}">
                <a16:creationId xmlns:a16="http://schemas.microsoft.com/office/drawing/2014/main" id="{C75EF361-C103-974F-B936-FEF0A97E7A45}"/>
              </a:ext>
            </a:extLst>
          </p:cNvPr>
          <p:cNvSpPr>
            <a:spLocks noGrp="1"/>
          </p:cNvSpPr>
          <p:nvPr>
            <p:ph type="subTitle" idx="1"/>
          </p:nvPr>
        </p:nvSpPr>
        <p:spPr/>
        <p:txBody>
          <a:bodyPr/>
          <a:lstStyle/>
          <a:p>
            <a:r>
              <a:rPr lang="en-US" dirty="0"/>
              <a:t>February 24, 2021</a:t>
            </a:r>
          </a:p>
        </p:txBody>
      </p:sp>
    </p:spTree>
    <p:extLst>
      <p:ext uri="{BB962C8B-B14F-4D97-AF65-F5344CB8AC3E}">
        <p14:creationId xmlns:p14="http://schemas.microsoft.com/office/powerpoint/2010/main" val="3527676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485A33-12BC-C14C-9E61-A60127EA307E}"/>
              </a:ext>
            </a:extLst>
          </p:cNvPr>
          <p:cNvSpPr>
            <a:spLocks noGrp="1"/>
          </p:cNvSpPr>
          <p:nvPr>
            <p:ph type="ctrTitle"/>
          </p:nvPr>
        </p:nvSpPr>
        <p:spPr/>
        <p:txBody>
          <a:bodyPr>
            <a:normAutofit/>
          </a:bodyPr>
          <a:lstStyle/>
          <a:p>
            <a:r>
              <a:rPr lang="en-US" sz="4800" dirty="0"/>
              <a:t>Welcome &amp; Overview</a:t>
            </a:r>
          </a:p>
        </p:txBody>
      </p:sp>
      <p:sp>
        <p:nvSpPr>
          <p:cNvPr id="5" name="Content Placeholder 4">
            <a:extLst>
              <a:ext uri="{FF2B5EF4-FFF2-40B4-BE49-F238E27FC236}">
                <a16:creationId xmlns:a16="http://schemas.microsoft.com/office/drawing/2014/main" id="{AD16310D-A8B4-3140-8B6A-F17DDA3EF483}"/>
              </a:ext>
            </a:extLst>
          </p:cNvPr>
          <p:cNvSpPr>
            <a:spLocks noGrp="1"/>
          </p:cNvSpPr>
          <p:nvPr>
            <p:ph type="body" sz="quarter" idx="10"/>
          </p:nvPr>
        </p:nvSpPr>
        <p:spPr/>
        <p:txBody>
          <a:bodyPr/>
          <a:lstStyle/>
          <a:p>
            <a:pPr>
              <a:spcBef>
                <a:spcPts val="0"/>
              </a:spcBef>
            </a:pPr>
            <a:r>
              <a:rPr lang="en-US" sz="1800" dirty="0"/>
              <a:t>Michael Pimentel</a:t>
            </a:r>
          </a:p>
          <a:p>
            <a:pPr>
              <a:spcBef>
                <a:spcPts val="0"/>
              </a:spcBef>
            </a:pPr>
            <a:r>
              <a:rPr lang="en-US" sz="1800" dirty="0"/>
              <a:t>Executive Director</a:t>
            </a:r>
          </a:p>
          <a:p>
            <a:pPr>
              <a:spcBef>
                <a:spcPts val="0"/>
              </a:spcBef>
            </a:pPr>
            <a:r>
              <a:rPr lang="en-US" sz="1800" dirty="0"/>
              <a:t>California Transit Association</a:t>
            </a:r>
          </a:p>
          <a:p>
            <a:pPr marL="0" indent="0">
              <a:buNone/>
            </a:pPr>
            <a:br>
              <a:rPr lang="en-US" sz="4000" dirty="0"/>
            </a:br>
            <a:br>
              <a:rPr lang="en-US" sz="4000" b="1" dirty="0"/>
            </a:br>
            <a:endParaRPr lang="en-US" sz="4000" dirty="0"/>
          </a:p>
        </p:txBody>
      </p:sp>
      <p:sp>
        <p:nvSpPr>
          <p:cNvPr id="2" name="Text Placeholder 1">
            <a:extLst>
              <a:ext uri="{FF2B5EF4-FFF2-40B4-BE49-F238E27FC236}">
                <a16:creationId xmlns:a16="http://schemas.microsoft.com/office/drawing/2014/main" id="{31DF4A14-9F74-4775-A013-E63D06061C3A}"/>
              </a:ext>
            </a:extLst>
          </p:cNvPr>
          <p:cNvSpPr>
            <a:spLocks noGrp="1"/>
          </p:cNvSpPr>
          <p:nvPr>
            <p:ph type="body" sz="quarter" idx="11"/>
          </p:nvPr>
        </p:nvSpPr>
        <p:spPr/>
        <p:txBody>
          <a:bodyPr/>
          <a:lstStyle/>
          <a:p>
            <a:pPr lvl="0">
              <a:spcBef>
                <a:spcPts val="0"/>
              </a:spcBef>
            </a:pPr>
            <a:r>
              <a:rPr lang="en-US" sz="1800" dirty="0">
                <a:solidFill>
                  <a:srgbClr val="FFFFFF"/>
                </a:solidFill>
              </a:rPr>
              <a:t>Jacklyn Montgomery</a:t>
            </a:r>
          </a:p>
          <a:p>
            <a:pPr lvl="0">
              <a:spcBef>
                <a:spcPts val="0"/>
              </a:spcBef>
            </a:pPr>
            <a:r>
              <a:rPr lang="en-US" sz="1800" dirty="0">
                <a:solidFill>
                  <a:srgbClr val="FFFFFF"/>
                </a:solidFill>
              </a:rPr>
              <a:t>Executive Director</a:t>
            </a:r>
          </a:p>
          <a:p>
            <a:pPr lvl="0">
              <a:spcBef>
                <a:spcPts val="0"/>
              </a:spcBef>
            </a:pPr>
            <a:r>
              <a:rPr lang="en-US" sz="1800" dirty="0">
                <a:solidFill>
                  <a:srgbClr val="FFFFFF"/>
                </a:solidFill>
              </a:rPr>
              <a:t>California Association for Coordinated Transportation </a:t>
            </a:r>
          </a:p>
          <a:p>
            <a:pPr>
              <a:spcBef>
                <a:spcPts val="0"/>
              </a:spcBef>
            </a:pPr>
            <a:endParaRPr lang="en-US" sz="1800" dirty="0"/>
          </a:p>
        </p:txBody>
      </p:sp>
    </p:spTree>
    <p:extLst>
      <p:ext uri="{BB962C8B-B14F-4D97-AF65-F5344CB8AC3E}">
        <p14:creationId xmlns:p14="http://schemas.microsoft.com/office/powerpoint/2010/main" val="1407215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9EFC8A-1427-4DF1-B180-4C20AD6CAB8A}"/>
              </a:ext>
            </a:extLst>
          </p:cNvPr>
          <p:cNvSpPr>
            <a:spLocks noGrp="1"/>
          </p:cNvSpPr>
          <p:nvPr>
            <p:ph type="title"/>
          </p:nvPr>
        </p:nvSpPr>
        <p:spPr/>
        <p:txBody>
          <a:bodyPr/>
          <a:lstStyle/>
          <a:p>
            <a:r>
              <a:rPr lang="en-US" dirty="0"/>
              <a:t>Program</a:t>
            </a:r>
          </a:p>
        </p:txBody>
      </p:sp>
      <p:sp>
        <p:nvSpPr>
          <p:cNvPr id="6" name="Content Placeholder 5">
            <a:extLst>
              <a:ext uri="{FF2B5EF4-FFF2-40B4-BE49-F238E27FC236}">
                <a16:creationId xmlns:a16="http://schemas.microsoft.com/office/drawing/2014/main" id="{5EFF3C61-B7AE-400A-B9C3-301D685FB99E}"/>
              </a:ext>
            </a:extLst>
          </p:cNvPr>
          <p:cNvSpPr>
            <a:spLocks noGrp="1"/>
          </p:cNvSpPr>
          <p:nvPr>
            <p:ph idx="1"/>
          </p:nvPr>
        </p:nvSpPr>
        <p:spPr>
          <a:xfrm>
            <a:off x="493815" y="1465242"/>
            <a:ext cx="7391227" cy="3518271"/>
          </a:xfrm>
        </p:spPr>
        <p:txBody>
          <a:bodyPr/>
          <a:lstStyle/>
          <a:p>
            <a:pPr marL="457200" indent="-457200">
              <a:buFont typeface="+mj-lt"/>
              <a:buAutoNum type="arabicPeriod"/>
            </a:pPr>
            <a:r>
              <a:rPr lang="en-US" sz="2800" dirty="0"/>
              <a:t>Welcome &amp; Overview</a:t>
            </a:r>
          </a:p>
          <a:p>
            <a:pPr marL="457200" indent="-457200">
              <a:buFont typeface="+mj-lt"/>
              <a:buAutoNum type="arabicPeriod"/>
            </a:pPr>
            <a:r>
              <a:rPr lang="en-US" sz="2800" dirty="0"/>
              <a:t>Presentations</a:t>
            </a:r>
          </a:p>
          <a:p>
            <a:pPr marL="457200" indent="-457200">
              <a:buFont typeface="+mj-lt"/>
              <a:buAutoNum type="arabicPeriod"/>
            </a:pPr>
            <a:r>
              <a:rPr lang="en-US" sz="2800" dirty="0"/>
              <a:t>Q&amp;A</a:t>
            </a:r>
          </a:p>
          <a:p>
            <a:pPr marL="457200" indent="-457200">
              <a:buFont typeface="+mj-lt"/>
              <a:buAutoNum type="arabicPeriod"/>
            </a:pPr>
            <a:r>
              <a:rPr lang="en-US" sz="2800" dirty="0"/>
              <a:t>Wrap-up &amp; Adjourn</a:t>
            </a:r>
          </a:p>
        </p:txBody>
      </p:sp>
    </p:spTree>
    <p:extLst>
      <p:ext uri="{BB962C8B-B14F-4D97-AF65-F5344CB8AC3E}">
        <p14:creationId xmlns:p14="http://schemas.microsoft.com/office/powerpoint/2010/main" val="523362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9EFC8A-1427-4DF1-B180-4C20AD6CAB8A}"/>
              </a:ext>
            </a:extLst>
          </p:cNvPr>
          <p:cNvSpPr>
            <a:spLocks noGrp="1"/>
          </p:cNvSpPr>
          <p:nvPr>
            <p:ph type="title"/>
          </p:nvPr>
        </p:nvSpPr>
        <p:spPr/>
        <p:txBody>
          <a:bodyPr/>
          <a:lstStyle/>
          <a:p>
            <a:r>
              <a:rPr lang="en-US" dirty="0"/>
              <a:t>How to Ask Questions</a:t>
            </a:r>
          </a:p>
        </p:txBody>
      </p:sp>
      <p:sp>
        <p:nvSpPr>
          <p:cNvPr id="6" name="Content Placeholder 5">
            <a:extLst>
              <a:ext uri="{FF2B5EF4-FFF2-40B4-BE49-F238E27FC236}">
                <a16:creationId xmlns:a16="http://schemas.microsoft.com/office/drawing/2014/main" id="{5EFF3C61-B7AE-400A-B9C3-301D685FB99E}"/>
              </a:ext>
            </a:extLst>
          </p:cNvPr>
          <p:cNvSpPr>
            <a:spLocks noGrp="1"/>
          </p:cNvSpPr>
          <p:nvPr>
            <p:ph idx="1"/>
          </p:nvPr>
        </p:nvSpPr>
        <p:spPr>
          <a:xfrm>
            <a:off x="493817" y="1465242"/>
            <a:ext cx="4115890" cy="3518271"/>
          </a:xfrm>
        </p:spPr>
        <p:txBody>
          <a:bodyPr/>
          <a:lstStyle/>
          <a:p>
            <a:r>
              <a:rPr lang="en-US" sz="2800" dirty="0"/>
              <a:t>Submit your questions </a:t>
            </a:r>
            <a:r>
              <a:rPr lang="en-US" sz="2800" u="sng" dirty="0"/>
              <a:t>anytime</a:t>
            </a:r>
            <a:r>
              <a:rPr lang="en-US" sz="2800" dirty="0"/>
              <a:t> during the program using the </a:t>
            </a:r>
            <a:r>
              <a:rPr lang="en-US" sz="2800" b="1" dirty="0"/>
              <a:t>Questions</a:t>
            </a:r>
            <a:r>
              <a:rPr lang="en-US" sz="2800" dirty="0"/>
              <a:t> module in your webinar control panel at the right of your screen.</a:t>
            </a:r>
          </a:p>
        </p:txBody>
      </p:sp>
      <p:pic>
        <p:nvPicPr>
          <p:cNvPr id="4" name="Picture 3">
            <a:extLst>
              <a:ext uri="{FF2B5EF4-FFF2-40B4-BE49-F238E27FC236}">
                <a16:creationId xmlns:a16="http://schemas.microsoft.com/office/drawing/2014/main" id="{B9F2F8B6-A45A-4B36-8D99-AEBC79E16411}"/>
              </a:ext>
            </a:extLst>
          </p:cNvPr>
          <p:cNvPicPr>
            <a:picLocks noChangeAspect="1"/>
          </p:cNvPicPr>
          <p:nvPr/>
        </p:nvPicPr>
        <p:blipFill>
          <a:blip r:embed="rId3"/>
          <a:stretch>
            <a:fillRect/>
          </a:stretch>
        </p:blipFill>
        <p:spPr>
          <a:xfrm>
            <a:off x="5158435" y="1268006"/>
            <a:ext cx="2862198" cy="3912742"/>
          </a:xfrm>
          <a:prstGeom prst="rect">
            <a:avLst/>
          </a:prstGeom>
        </p:spPr>
      </p:pic>
    </p:spTree>
    <p:extLst>
      <p:ext uri="{BB962C8B-B14F-4D97-AF65-F5344CB8AC3E}">
        <p14:creationId xmlns:p14="http://schemas.microsoft.com/office/powerpoint/2010/main" val="616509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9E11D7-45F8-4DE1-BD64-02BB9240CF0E}"/>
              </a:ext>
            </a:extLst>
          </p:cNvPr>
          <p:cNvSpPr/>
          <p:nvPr/>
        </p:nvSpPr>
        <p:spPr>
          <a:xfrm>
            <a:off x="3278489" y="1575127"/>
            <a:ext cx="5052710"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Anastasia Loukaitou-Sideris</a:t>
            </a:r>
            <a:b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2000" b="0" i="1" u="none" strike="noStrike" kern="1200" cap="none" spc="0" normalizeH="0" baseline="0" noProof="0" dirty="0">
                <a:ln>
                  <a:noFill/>
                </a:ln>
                <a:solidFill>
                  <a:srgbClr val="FFFFFF"/>
                </a:solidFill>
                <a:effectLst/>
                <a:uLnTx/>
                <a:uFillTx/>
                <a:latin typeface="Arial" panose="020B0604020202020204"/>
                <a:ea typeface="+mn-ea"/>
                <a:cs typeface="+mn-cs"/>
              </a:rPr>
              <a:t>Distinguished Professor of Urban Planning</a:t>
            </a:r>
            <a:b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2000" i="0" u="none" strike="noStrike" kern="1200" cap="none" spc="0" normalizeH="0" baseline="0" noProof="0" dirty="0">
                <a:ln>
                  <a:noFill/>
                </a:ln>
                <a:solidFill>
                  <a:srgbClr val="FFFFFF"/>
                </a:solidFill>
                <a:effectLst/>
                <a:uLnTx/>
                <a:uFillTx/>
                <a:latin typeface="Arial" panose="020B0604020202020204"/>
                <a:ea typeface="+mn-ea"/>
                <a:cs typeface="+mn-cs"/>
              </a:rPr>
              <a:t>UCLA Luskin School of Public Affairs</a:t>
            </a:r>
            <a:br>
              <a:rPr kumimoji="0" lang="en-US" sz="200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University of California Institute of Transportation Studies</a:t>
            </a:r>
            <a:endParaRPr kumimoji="0" lang="en-US" sz="200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Title 10">
            <a:extLst>
              <a:ext uri="{FF2B5EF4-FFF2-40B4-BE49-F238E27FC236}">
                <a16:creationId xmlns:a16="http://schemas.microsoft.com/office/drawing/2014/main" id="{358E9AB5-F513-47B4-A0A2-6E4164AC7EC2}"/>
              </a:ext>
            </a:extLst>
          </p:cNvPr>
          <p:cNvSpPr>
            <a:spLocks noGrp="1"/>
          </p:cNvSpPr>
          <p:nvPr>
            <p:ph type="title"/>
          </p:nvPr>
        </p:nvSpPr>
        <p:spPr/>
        <p:txBody>
          <a:bodyPr/>
          <a:lstStyle/>
          <a:p>
            <a:r>
              <a:rPr lang="en-US" dirty="0"/>
              <a:t>Presenters</a:t>
            </a:r>
          </a:p>
        </p:txBody>
      </p:sp>
      <p:pic>
        <p:nvPicPr>
          <p:cNvPr id="5" name="Content Placeholder 7" descr="A person smiling for the picture&#10;&#10;Description automatically generated with low confidence">
            <a:extLst>
              <a:ext uri="{FF2B5EF4-FFF2-40B4-BE49-F238E27FC236}">
                <a16:creationId xmlns:a16="http://schemas.microsoft.com/office/drawing/2014/main" id="{ECC16039-D828-44F4-AB4C-BD60A2F62892}"/>
              </a:ext>
            </a:extLst>
          </p:cNvPr>
          <p:cNvPicPr>
            <a:picLocks noGrp="1" noChangeAspect="1"/>
          </p:cNvPicPr>
          <p:nvPr>
            <p:ph idx="1"/>
          </p:nvPr>
        </p:nvPicPr>
        <p:blipFill rotWithShape="1">
          <a:blip r:embed="rId3"/>
          <a:srcRect t="18375" r="-2" b="7624"/>
          <a:stretch/>
        </p:blipFill>
        <p:spPr>
          <a:xfrm>
            <a:off x="493419" y="3781087"/>
            <a:ext cx="2479213" cy="1834622"/>
          </a:xfrm>
          <a:prstGeom prst="rect">
            <a:avLst/>
          </a:prstGeom>
        </p:spPr>
      </p:pic>
      <p:pic>
        <p:nvPicPr>
          <p:cNvPr id="6" name="Picture 5" descr="A person smiling for the camera&#10;&#10;Description automatically generated with medium confidence">
            <a:extLst>
              <a:ext uri="{FF2B5EF4-FFF2-40B4-BE49-F238E27FC236}">
                <a16:creationId xmlns:a16="http://schemas.microsoft.com/office/drawing/2014/main" id="{F9A6953F-D2CA-460B-9067-860AC44BFE08}"/>
              </a:ext>
            </a:extLst>
          </p:cNvPr>
          <p:cNvPicPr>
            <a:picLocks noChangeAspect="1"/>
          </p:cNvPicPr>
          <p:nvPr/>
        </p:nvPicPr>
        <p:blipFill rotWithShape="1">
          <a:blip r:embed="rId4"/>
          <a:srcRect t="21891" r="-1" b="28890"/>
          <a:stretch/>
        </p:blipFill>
        <p:spPr>
          <a:xfrm>
            <a:off x="493816" y="1473424"/>
            <a:ext cx="2478816" cy="1834623"/>
          </a:xfrm>
          <a:prstGeom prst="rect">
            <a:avLst/>
          </a:prstGeom>
        </p:spPr>
      </p:pic>
      <p:sp>
        <p:nvSpPr>
          <p:cNvPr id="7" name="Rectangle 6">
            <a:extLst>
              <a:ext uri="{FF2B5EF4-FFF2-40B4-BE49-F238E27FC236}">
                <a16:creationId xmlns:a16="http://schemas.microsoft.com/office/drawing/2014/main" id="{BD343348-E2F3-493A-8029-312E3D73B0CF}"/>
              </a:ext>
            </a:extLst>
          </p:cNvPr>
          <p:cNvSpPr/>
          <p:nvPr/>
        </p:nvSpPr>
        <p:spPr>
          <a:xfrm>
            <a:off x="3278489" y="4041647"/>
            <a:ext cx="4580497"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Jacob Wasserman</a:t>
            </a:r>
            <a:b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2000" b="0" i="1" u="none" strike="noStrike" kern="1200" cap="none" spc="0" normalizeH="0" baseline="0" noProof="0" dirty="0">
                <a:ln>
                  <a:noFill/>
                </a:ln>
                <a:solidFill>
                  <a:srgbClr val="FFFFFF"/>
                </a:solidFill>
                <a:effectLst/>
                <a:uLnTx/>
                <a:uFillTx/>
                <a:latin typeface="Arial" panose="020B0604020202020204"/>
                <a:ea typeface="+mn-ea"/>
                <a:cs typeface="+mn-cs"/>
              </a:rPr>
              <a:t>Research Project Manager</a:t>
            </a:r>
            <a:b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University of California Institute of Transportation Studies </a:t>
            </a:r>
          </a:p>
        </p:txBody>
      </p:sp>
    </p:spTree>
    <p:extLst>
      <p:ext uri="{BB962C8B-B14F-4D97-AF65-F5344CB8AC3E}">
        <p14:creationId xmlns:p14="http://schemas.microsoft.com/office/powerpoint/2010/main" val="1392071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9E11D7-45F8-4DE1-BD64-02BB9240CF0E}"/>
              </a:ext>
            </a:extLst>
          </p:cNvPr>
          <p:cNvSpPr/>
          <p:nvPr/>
        </p:nvSpPr>
        <p:spPr>
          <a:xfrm>
            <a:off x="2989610" y="2089523"/>
            <a:ext cx="5428675"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Tim Chan</a:t>
            </a:r>
            <a:b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2000" b="0" i="1" u="none" strike="noStrike" kern="1200" cap="none" spc="0" normalizeH="0" baseline="0" noProof="0" dirty="0">
                <a:ln>
                  <a:noFill/>
                </a:ln>
                <a:solidFill>
                  <a:srgbClr val="FFFFFF"/>
                </a:solidFill>
                <a:effectLst/>
                <a:uLnTx/>
                <a:uFillTx/>
                <a:latin typeface="Arial" panose="020B0604020202020204"/>
                <a:ea typeface="+mn-ea"/>
                <a:cs typeface="+mn-cs"/>
              </a:rPr>
              <a:t>Group Manager – Stations Planning</a:t>
            </a:r>
            <a:b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San Francisco Bay Area Rapid Transit District </a:t>
            </a:r>
          </a:p>
        </p:txBody>
      </p:sp>
      <p:sp>
        <p:nvSpPr>
          <p:cNvPr id="11" name="Title 10">
            <a:extLst>
              <a:ext uri="{FF2B5EF4-FFF2-40B4-BE49-F238E27FC236}">
                <a16:creationId xmlns:a16="http://schemas.microsoft.com/office/drawing/2014/main" id="{358E9AB5-F513-47B4-A0A2-6E4164AC7EC2}"/>
              </a:ext>
            </a:extLst>
          </p:cNvPr>
          <p:cNvSpPr>
            <a:spLocks noGrp="1"/>
          </p:cNvSpPr>
          <p:nvPr>
            <p:ph type="title"/>
          </p:nvPr>
        </p:nvSpPr>
        <p:spPr/>
        <p:txBody>
          <a:bodyPr/>
          <a:lstStyle/>
          <a:p>
            <a:r>
              <a:rPr lang="en-US" dirty="0"/>
              <a:t>Presenter</a:t>
            </a:r>
          </a:p>
        </p:txBody>
      </p:sp>
      <p:pic>
        <p:nvPicPr>
          <p:cNvPr id="3" name="Picture 2" descr="A person wearing glasses&#10;&#10;Description automatically generated with medium confidence">
            <a:extLst>
              <a:ext uri="{FF2B5EF4-FFF2-40B4-BE49-F238E27FC236}">
                <a16:creationId xmlns:a16="http://schemas.microsoft.com/office/drawing/2014/main" id="{D5CE25CF-7714-4A7D-A03D-BCC30E46D00D}"/>
              </a:ext>
            </a:extLst>
          </p:cNvPr>
          <p:cNvPicPr>
            <a:picLocks noChangeAspect="1"/>
          </p:cNvPicPr>
          <p:nvPr/>
        </p:nvPicPr>
        <p:blipFill>
          <a:blip r:embed="rId3"/>
          <a:stretch>
            <a:fillRect/>
          </a:stretch>
        </p:blipFill>
        <p:spPr>
          <a:xfrm>
            <a:off x="609599" y="1465241"/>
            <a:ext cx="2264229" cy="2264229"/>
          </a:xfrm>
          <a:prstGeom prst="rect">
            <a:avLst/>
          </a:prstGeom>
        </p:spPr>
      </p:pic>
    </p:spTree>
    <p:extLst>
      <p:ext uri="{BB962C8B-B14F-4D97-AF65-F5344CB8AC3E}">
        <p14:creationId xmlns:p14="http://schemas.microsoft.com/office/powerpoint/2010/main" val="477211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9E11D7-45F8-4DE1-BD64-02BB9240CF0E}"/>
              </a:ext>
            </a:extLst>
          </p:cNvPr>
          <p:cNvSpPr/>
          <p:nvPr/>
        </p:nvSpPr>
        <p:spPr>
          <a:xfrm>
            <a:off x="3278492" y="2278209"/>
            <a:ext cx="5428675"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Mark Shaffer</a:t>
            </a:r>
            <a:b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2000" b="0" i="1" u="none" strike="noStrike" kern="1200" cap="none" spc="0" normalizeH="0" baseline="0" noProof="0" dirty="0">
                <a:ln>
                  <a:noFill/>
                </a:ln>
                <a:solidFill>
                  <a:srgbClr val="FFFFFF"/>
                </a:solidFill>
                <a:effectLst/>
                <a:uLnTx/>
                <a:uFillTx/>
                <a:latin typeface="Arial" panose="020B0604020202020204"/>
                <a:ea typeface="+mn-ea"/>
                <a:cs typeface="+mn-cs"/>
              </a:rPr>
              <a:t>Director</a:t>
            </a:r>
            <a:b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UCP Ride-On Transportation</a:t>
            </a:r>
          </a:p>
        </p:txBody>
      </p:sp>
      <p:sp>
        <p:nvSpPr>
          <p:cNvPr id="11" name="Title 10">
            <a:extLst>
              <a:ext uri="{FF2B5EF4-FFF2-40B4-BE49-F238E27FC236}">
                <a16:creationId xmlns:a16="http://schemas.microsoft.com/office/drawing/2014/main" id="{358E9AB5-F513-47B4-A0A2-6E4164AC7EC2}"/>
              </a:ext>
            </a:extLst>
          </p:cNvPr>
          <p:cNvSpPr>
            <a:spLocks noGrp="1"/>
          </p:cNvSpPr>
          <p:nvPr>
            <p:ph type="title"/>
          </p:nvPr>
        </p:nvSpPr>
        <p:spPr/>
        <p:txBody>
          <a:bodyPr/>
          <a:lstStyle/>
          <a:p>
            <a:r>
              <a:rPr lang="en-US" dirty="0"/>
              <a:t>Presenter</a:t>
            </a:r>
          </a:p>
        </p:txBody>
      </p:sp>
      <p:pic>
        <p:nvPicPr>
          <p:cNvPr id="2" name="Picture 1">
            <a:extLst>
              <a:ext uri="{FF2B5EF4-FFF2-40B4-BE49-F238E27FC236}">
                <a16:creationId xmlns:a16="http://schemas.microsoft.com/office/drawing/2014/main" id="{7041A569-BA9C-48E1-949E-DCA3B250113A}"/>
              </a:ext>
            </a:extLst>
          </p:cNvPr>
          <p:cNvPicPr>
            <a:picLocks noChangeAspect="1"/>
          </p:cNvPicPr>
          <p:nvPr/>
        </p:nvPicPr>
        <p:blipFill>
          <a:blip r:embed="rId3"/>
          <a:stretch>
            <a:fillRect/>
          </a:stretch>
        </p:blipFill>
        <p:spPr>
          <a:xfrm>
            <a:off x="609600" y="1596993"/>
            <a:ext cx="2416563" cy="2713150"/>
          </a:xfrm>
          <a:prstGeom prst="rect">
            <a:avLst/>
          </a:prstGeom>
        </p:spPr>
      </p:pic>
    </p:spTree>
    <p:extLst>
      <p:ext uri="{BB962C8B-B14F-4D97-AF65-F5344CB8AC3E}">
        <p14:creationId xmlns:p14="http://schemas.microsoft.com/office/powerpoint/2010/main" val="23240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485A33-12BC-C14C-9E61-A60127EA307E}"/>
              </a:ext>
            </a:extLst>
          </p:cNvPr>
          <p:cNvSpPr>
            <a:spLocks noGrp="1"/>
          </p:cNvSpPr>
          <p:nvPr>
            <p:ph type="ctrTitle"/>
          </p:nvPr>
        </p:nvSpPr>
        <p:spPr/>
        <p:txBody>
          <a:bodyPr/>
          <a:lstStyle/>
          <a:p>
            <a:r>
              <a:rPr lang="en-US" sz="4800" dirty="0"/>
              <a:t>Q&amp;A</a:t>
            </a:r>
          </a:p>
        </p:txBody>
      </p:sp>
    </p:spTree>
    <p:extLst>
      <p:ext uri="{BB962C8B-B14F-4D97-AF65-F5344CB8AC3E}">
        <p14:creationId xmlns:p14="http://schemas.microsoft.com/office/powerpoint/2010/main" val="2345895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9EFC8A-1427-4DF1-B180-4C20AD6CAB8A}"/>
              </a:ext>
            </a:extLst>
          </p:cNvPr>
          <p:cNvSpPr>
            <a:spLocks noGrp="1"/>
          </p:cNvSpPr>
          <p:nvPr>
            <p:ph type="title"/>
          </p:nvPr>
        </p:nvSpPr>
        <p:spPr/>
        <p:txBody>
          <a:bodyPr/>
          <a:lstStyle/>
          <a:p>
            <a:r>
              <a:rPr lang="en-US" dirty="0"/>
              <a:t>How to Ask Questions</a:t>
            </a:r>
          </a:p>
        </p:txBody>
      </p:sp>
      <p:sp>
        <p:nvSpPr>
          <p:cNvPr id="6" name="Content Placeholder 5">
            <a:extLst>
              <a:ext uri="{FF2B5EF4-FFF2-40B4-BE49-F238E27FC236}">
                <a16:creationId xmlns:a16="http://schemas.microsoft.com/office/drawing/2014/main" id="{5EFF3C61-B7AE-400A-B9C3-301D685FB99E}"/>
              </a:ext>
            </a:extLst>
          </p:cNvPr>
          <p:cNvSpPr>
            <a:spLocks noGrp="1"/>
          </p:cNvSpPr>
          <p:nvPr>
            <p:ph idx="1"/>
          </p:nvPr>
        </p:nvSpPr>
        <p:spPr>
          <a:xfrm>
            <a:off x="493817" y="1465242"/>
            <a:ext cx="4115890" cy="3518271"/>
          </a:xfrm>
        </p:spPr>
        <p:txBody>
          <a:bodyPr/>
          <a:lstStyle/>
          <a:p>
            <a:r>
              <a:rPr lang="en-US" sz="2800" dirty="0"/>
              <a:t>Submit your questions </a:t>
            </a:r>
            <a:r>
              <a:rPr lang="en-US" sz="2800" u="sng" dirty="0"/>
              <a:t>anytime</a:t>
            </a:r>
            <a:r>
              <a:rPr lang="en-US" sz="2800" dirty="0"/>
              <a:t> during the program using the </a:t>
            </a:r>
            <a:r>
              <a:rPr lang="en-US" sz="2800" b="1" dirty="0"/>
              <a:t>Questions</a:t>
            </a:r>
            <a:r>
              <a:rPr lang="en-US" sz="2800" dirty="0"/>
              <a:t> module in your webinar control panel at the right of your screen.</a:t>
            </a:r>
          </a:p>
        </p:txBody>
      </p:sp>
      <p:pic>
        <p:nvPicPr>
          <p:cNvPr id="4" name="Picture 3">
            <a:extLst>
              <a:ext uri="{FF2B5EF4-FFF2-40B4-BE49-F238E27FC236}">
                <a16:creationId xmlns:a16="http://schemas.microsoft.com/office/drawing/2014/main" id="{B9F2F8B6-A45A-4B36-8D99-AEBC79E16411}"/>
              </a:ext>
            </a:extLst>
          </p:cNvPr>
          <p:cNvPicPr>
            <a:picLocks noChangeAspect="1"/>
          </p:cNvPicPr>
          <p:nvPr/>
        </p:nvPicPr>
        <p:blipFill>
          <a:blip r:embed="rId3"/>
          <a:stretch>
            <a:fillRect/>
          </a:stretch>
        </p:blipFill>
        <p:spPr>
          <a:xfrm>
            <a:off x="5158435" y="1268006"/>
            <a:ext cx="2862198" cy="3912742"/>
          </a:xfrm>
          <a:prstGeom prst="rect">
            <a:avLst/>
          </a:prstGeom>
        </p:spPr>
      </p:pic>
    </p:spTree>
    <p:extLst>
      <p:ext uri="{BB962C8B-B14F-4D97-AF65-F5344CB8AC3E}">
        <p14:creationId xmlns:p14="http://schemas.microsoft.com/office/powerpoint/2010/main" val="3195187954"/>
      </p:ext>
    </p:extLst>
  </p:cSld>
  <p:clrMapOvr>
    <a:masterClrMapping/>
  </p:clrMapOvr>
</p:sld>
</file>

<file path=ppt/theme/theme1.xml><?xml version="1.0" encoding="utf-8"?>
<a:theme xmlns:a="http://schemas.openxmlformats.org/drawingml/2006/main" name="Internal Version">
  <a:themeElements>
    <a:clrScheme name="CTA">
      <a:dk1>
        <a:srgbClr val="454545"/>
      </a:dk1>
      <a:lt1>
        <a:srgbClr val="FFFFFF"/>
      </a:lt1>
      <a:dk2>
        <a:srgbClr val="005B99"/>
      </a:dk2>
      <a:lt2>
        <a:srgbClr val="FFFFFF"/>
      </a:lt2>
      <a:accent1>
        <a:srgbClr val="005B99"/>
      </a:accent1>
      <a:accent2>
        <a:srgbClr val="0095DA"/>
      </a:accent2>
      <a:accent3>
        <a:srgbClr val="62AEE1"/>
      </a:accent3>
      <a:accent4>
        <a:srgbClr val="FF9400"/>
      </a:accent4>
      <a:accent5>
        <a:srgbClr val="ECAB00"/>
      </a:accent5>
      <a:accent6>
        <a:srgbClr val="ECAB00"/>
      </a:accent6>
      <a:hlink>
        <a:srgbClr val="0095DA"/>
      </a:hlink>
      <a:folHlink>
        <a:srgbClr val="ECAB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xternal Version">
  <a:themeElements>
    <a:clrScheme name="CTA">
      <a:dk1>
        <a:srgbClr val="454545"/>
      </a:dk1>
      <a:lt1>
        <a:srgbClr val="FFFFFF"/>
      </a:lt1>
      <a:dk2>
        <a:srgbClr val="005B99"/>
      </a:dk2>
      <a:lt2>
        <a:srgbClr val="FFFFFF"/>
      </a:lt2>
      <a:accent1>
        <a:srgbClr val="005B99"/>
      </a:accent1>
      <a:accent2>
        <a:srgbClr val="0095DA"/>
      </a:accent2>
      <a:accent3>
        <a:srgbClr val="62AEE1"/>
      </a:accent3>
      <a:accent4>
        <a:srgbClr val="FF9400"/>
      </a:accent4>
      <a:accent5>
        <a:srgbClr val="ECAB00"/>
      </a:accent5>
      <a:accent6>
        <a:srgbClr val="ECAB00"/>
      </a:accent6>
      <a:hlink>
        <a:srgbClr val="0095DA"/>
      </a:hlink>
      <a:folHlink>
        <a:srgbClr val="ECAB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2334</TotalTime>
  <Words>447</Words>
  <Application>Microsoft Office PowerPoint</Application>
  <PresentationFormat>Widescreen</PresentationFormat>
  <Paragraphs>56</Paragraphs>
  <Slides>11</Slides>
  <Notes>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11</vt:i4>
      </vt:variant>
    </vt:vector>
  </HeadingPairs>
  <TitlesOfParts>
    <vt:vector size="17" baseType="lpstr">
      <vt:lpstr>Arial</vt:lpstr>
      <vt:lpstr>Calibri</vt:lpstr>
      <vt:lpstr>Courier New</vt:lpstr>
      <vt:lpstr>System Font Regular</vt:lpstr>
      <vt:lpstr>Internal Version</vt:lpstr>
      <vt:lpstr>External Version</vt:lpstr>
      <vt:lpstr>Transit Talks: Impact of Homelessness on Transit  </vt:lpstr>
      <vt:lpstr>Welcome &amp; Overview</vt:lpstr>
      <vt:lpstr>Program</vt:lpstr>
      <vt:lpstr>How to Ask Questions</vt:lpstr>
      <vt:lpstr>Presenters</vt:lpstr>
      <vt:lpstr>Presenter</vt:lpstr>
      <vt:lpstr>Presenter</vt:lpstr>
      <vt:lpstr>Q&amp;A</vt:lpstr>
      <vt:lpstr>How to Ask Questions</vt:lpstr>
      <vt:lpstr>Wrap-up &amp; Adjourn</vt:lpstr>
      <vt:lpstr>Transit Talks: Impact of Homelessness on Transit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Ashley Kerns</dc:creator>
  <cp:lastModifiedBy>Michael Pimentel</cp:lastModifiedBy>
  <cp:revision>115</cp:revision>
  <dcterms:created xsi:type="dcterms:W3CDTF">2019-11-01T18:06:25Z</dcterms:created>
  <dcterms:modified xsi:type="dcterms:W3CDTF">2021-02-24T08:28:11Z</dcterms:modified>
</cp:coreProperties>
</file>